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22"/>
  </p:notesMasterIdLst>
  <p:handoutMasterIdLst>
    <p:handoutMasterId r:id="rId23"/>
  </p:handoutMasterIdLst>
  <p:sldIdLst>
    <p:sldId id="320" r:id="rId5"/>
    <p:sldId id="303" r:id="rId6"/>
    <p:sldId id="310" r:id="rId7"/>
    <p:sldId id="304" r:id="rId8"/>
    <p:sldId id="308" r:id="rId9"/>
    <p:sldId id="305" r:id="rId10"/>
    <p:sldId id="312" r:id="rId11"/>
    <p:sldId id="325" r:id="rId12"/>
    <p:sldId id="301" r:id="rId13"/>
    <p:sldId id="326" r:id="rId14"/>
    <p:sldId id="329" r:id="rId15"/>
    <p:sldId id="327" r:id="rId16"/>
    <p:sldId id="331" r:id="rId17"/>
    <p:sldId id="328" r:id="rId18"/>
    <p:sldId id="330" r:id="rId19"/>
    <p:sldId id="311" r:id="rId20"/>
    <p:sldId id="316" r:id="rId21"/>
  </p:sldIdLst>
  <p:sldSz cx="12192000" cy="6858000"/>
  <p:notesSz cx="6858000" cy="9144000"/>
  <p:defaultTextStyle>
    <a:defPPr rtl="0">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40" userDrawn="1">
          <p15:clr>
            <a:srgbClr val="A4A3A4"/>
          </p15:clr>
        </p15:guide>
        <p15:guide id="2" orient="horz" pos="216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AA1BD55-57CD-466E-0725-B6CBA11E0D12}" name="Lauren Weldy (ALLEGIS GROUP SERVICES)" initials="LW" userId="S::v-lweldy@microsoft.com::07a2285c-a352-4b96-8658-ecc34365c15e" providerId="AD"/>
  <p188:author id="{05079B93-9652-6626-7181-414354FAD15D}" name="Sher Dionisio" initials="SD" userId="Sher Dionisio"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8799B23B-EC83-4686-B30A-512413B5E67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0294" autoAdjust="0"/>
    <p:restoredTop sz="95274" autoAdjust="0"/>
  </p:normalViewPr>
  <p:slideViewPr>
    <p:cSldViewPr snapToGrid="0">
      <p:cViewPr varScale="1">
        <p:scale>
          <a:sx n="110" d="100"/>
          <a:sy n="110" d="100"/>
        </p:scale>
        <p:origin x="822" y="78"/>
      </p:cViewPr>
      <p:guideLst>
        <p:guide pos="3840"/>
        <p:guide orient="horz" pos="2160"/>
      </p:guideLst>
    </p:cSldViewPr>
  </p:slideViewPr>
  <p:outlineViewPr>
    <p:cViewPr>
      <p:scale>
        <a:sx n="33" d="100"/>
        <a:sy n="33" d="100"/>
      </p:scale>
      <p:origin x="0" y="6258"/>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63" d="100"/>
          <a:sy n="63" d="100"/>
        </p:scale>
        <p:origin x="1986" y="10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handoutMaster" Target="handoutMasters/handoutMaster1.xml"/><Relationship Id="rId28" Type="http://schemas.microsoft.com/office/2018/10/relationships/authors" Target="author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66480AC-C0DE-4E5E-9ECD-9AE37E3FCB79}" type="doc">
      <dgm:prSet loTypeId="urn:microsoft.com/office/officeart/2016/7/layout/BasicTimeline" loCatId="timeline" qsTypeId="urn:microsoft.com/office/officeart/2005/8/quickstyle/simple1" qsCatId="simple" csTypeId="urn:microsoft.com/office/officeart/2005/8/colors/accent1_1" csCatId="accent1" phldr="1"/>
      <dgm:spPr/>
      <dgm:t>
        <a:bodyPr rtlCol="0"/>
        <a:lstStyle/>
        <a:p>
          <a:pPr rtl="0"/>
          <a:endParaRPr lang="en-US"/>
        </a:p>
      </dgm:t>
    </dgm:pt>
    <dgm:pt modelId="{8A04F340-E8E1-4146-9905-E7ADCAEAABD7}">
      <dgm:prSet phldrT="[Text]" phldr="0" custT="1"/>
      <dgm:spPr>
        <a:solidFill>
          <a:srgbClr val="FF0000">
            <a:alpha val="90000"/>
          </a:srgbClr>
        </a:solidFill>
      </dgm:spPr>
      <dgm:t>
        <a:bodyPr rtlCol="0"/>
        <a:lstStyle/>
        <a:p>
          <a:pPr algn="ctr" rtl="0"/>
          <a:r>
            <a:rPr lang="es" sz="1400" b="1" dirty="0">
              <a:latin typeface="+mn-lt"/>
            </a:rPr>
            <a:t>ETAPA ELECTORAL</a:t>
          </a:r>
        </a:p>
      </dgm:t>
    </dgm:pt>
    <dgm:pt modelId="{F9CD2A04-6A34-4104-A971-391788B88F55}" type="sibTrans" cxnId="{E636BFFB-0404-4D4B-B3F0-C64FDFD9DDEF}">
      <dgm:prSet/>
      <dgm:spPr/>
      <dgm:t>
        <a:bodyPr rtlCol="0"/>
        <a:lstStyle/>
        <a:p>
          <a:pPr rtl="0"/>
          <a:endParaRPr lang="en-US">
            <a:latin typeface="+mn-lt"/>
          </a:endParaRPr>
        </a:p>
      </dgm:t>
    </dgm:pt>
    <dgm:pt modelId="{4EBD5EC2-45ED-4ED6-8376-97D155A911AE}" type="parTrans" cxnId="{E636BFFB-0404-4D4B-B3F0-C64FDFD9DDEF}">
      <dgm:prSet/>
      <dgm:spPr/>
      <dgm:t>
        <a:bodyPr rtlCol="0"/>
        <a:lstStyle/>
        <a:p>
          <a:pPr rtl="0"/>
          <a:endParaRPr lang="en-US">
            <a:latin typeface="+mn-lt"/>
          </a:endParaRPr>
        </a:p>
      </dgm:t>
    </dgm:pt>
    <dgm:pt modelId="{2BE415B7-7185-4956-8487-237B40BC0EE5}">
      <dgm:prSet phldrT="[Text]" phldr="0"/>
      <dgm:spPr/>
      <dgm:t>
        <a:bodyPr rtlCol="0"/>
        <a:lstStyle/>
        <a:p>
          <a:pPr algn="ctr" rtl="0"/>
          <a:r>
            <a:rPr lang="es" b="1" dirty="0">
              <a:latin typeface="+mn-lt"/>
            </a:rPr>
            <a:t>EVALUACIÓN</a:t>
          </a:r>
        </a:p>
      </dgm:t>
    </dgm:pt>
    <dgm:pt modelId="{F0D1C61C-E3F2-49BA-A2D8-C04A81308E5D}" type="sibTrans" cxnId="{CB32A309-9CA9-4554-941D-519A91A9E733}">
      <dgm:prSet/>
      <dgm:spPr/>
      <dgm:t>
        <a:bodyPr rtlCol="0"/>
        <a:lstStyle/>
        <a:p>
          <a:pPr rtl="0"/>
          <a:endParaRPr lang="en-US">
            <a:latin typeface="+mn-lt"/>
          </a:endParaRPr>
        </a:p>
      </dgm:t>
    </dgm:pt>
    <dgm:pt modelId="{A38E847E-0D1D-4F40-9A71-4D5999ADE08B}" type="parTrans" cxnId="{CB32A309-9CA9-4554-941D-519A91A9E733}">
      <dgm:prSet/>
      <dgm:spPr/>
      <dgm:t>
        <a:bodyPr rtlCol="0"/>
        <a:lstStyle/>
        <a:p>
          <a:pPr rtl="0"/>
          <a:endParaRPr lang="en-US">
            <a:latin typeface="+mn-lt"/>
          </a:endParaRPr>
        </a:p>
      </dgm:t>
    </dgm:pt>
    <dgm:pt modelId="{FD9CA14A-483C-4869-B0C1-7C5FB7EEDBCC}">
      <dgm:prSet phldrT="[Text]" phldr="0" custT="1"/>
      <dgm:spPr>
        <a:solidFill>
          <a:srgbClr val="00B050">
            <a:alpha val="90000"/>
          </a:srgbClr>
        </a:solidFill>
      </dgm:spPr>
      <dgm:t>
        <a:bodyPr rtlCol="0"/>
        <a:lstStyle/>
        <a:p>
          <a:pPr algn="ctr" rtl="0"/>
          <a:r>
            <a:rPr lang="es" sz="1400" b="1" dirty="0">
              <a:latin typeface="+mn-lt"/>
            </a:rPr>
            <a:t>ETAPA POST-ELECTORAL</a:t>
          </a:r>
        </a:p>
      </dgm:t>
    </dgm:pt>
    <dgm:pt modelId="{914BB93C-EA8A-4B5B-8F06-30DA7C7F4B7B}" type="sibTrans" cxnId="{5EDA943F-300F-408A-A52E-3D5140FD5C22}">
      <dgm:prSet/>
      <dgm:spPr/>
      <dgm:t>
        <a:bodyPr rtlCol="0"/>
        <a:lstStyle/>
        <a:p>
          <a:pPr rtl="0"/>
          <a:endParaRPr lang="en-US">
            <a:latin typeface="+mn-lt"/>
          </a:endParaRPr>
        </a:p>
      </dgm:t>
    </dgm:pt>
    <dgm:pt modelId="{8182A92F-45BA-4CD1-8E43-0B0810A50FEB}" type="parTrans" cxnId="{5EDA943F-300F-408A-A52E-3D5140FD5C22}">
      <dgm:prSet/>
      <dgm:spPr/>
      <dgm:t>
        <a:bodyPr rtlCol="0"/>
        <a:lstStyle/>
        <a:p>
          <a:pPr rtl="0"/>
          <a:endParaRPr lang="en-US">
            <a:latin typeface="+mn-lt"/>
          </a:endParaRPr>
        </a:p>
      </dgm:t>
    </dgm:pt>
    <dgm:pt modelId="{D2FE027B-4161-41E1-B4D4-02AECB2E3FA0}">
      <dgm:prSet phldrT="[Text]" phldr="0"/>
      <dgm:spPr/>
      <dgm:t>
        <a:bodyPr rtlCol="0"/>
        <a:lstStyle/>
        <a:p>
          <a:pPr rtl="0">
            <a:defRPr b="1"/>
          </a:pPr>
          <a:r>
            <a:rPr lang="es" dirty="0">
              <a:latin typeface="+mn-lt"/>
            </a:rPr>
            <a:t>T4</a:t>
          </a:r>
        </a:p>
      </dgm:t>
    </dgm:pt>
    <dgm:pt modelId="{4D59E06B-629C-40B5-96D3-423B7A56C945}" type="sibTrans" cxnId="{4F4F82A2-02F1-492B-96C1-46C070BEFCE3}">
      <dgm:prSet/>
      <dgm:spPr/>
      <dgm:t>
        <a:bodyPr rtlCol="0"/>
        <a:lstStyle/>
        <a:p>
          <a:pPr rtl="0"/>
          <a:endParaRPr lang="en-US">
            <a:latin typeface="+mn-lt"/>
          </a:endParaRPr>
        </a:p>
      </dgm:t>
    </dgm:pt>
    <dgm:pt modelId="{88680CFE-3CE0-4842-B3D3-716D3B671238}" type="parTrans" cxnId="{4F4F82A2-02F1-492B-96C1-46C070BEFCE3}">
      <dgm:prSet/>
      <dgm:spPr/>
      <dgm:t>
        <a:bodyPr rtlCol="0"/>
        <a:lstStyle/>
        <a:p>
          <a:pPr rtl="0"/>
          <a:endParaRPr lang="en-US">
            <a:latin typeface="+mn-lt"/>
          </a:endParaRPr>
        </a:p>
      </dgm:t>
    </dgm:pt>
    <dgm:pt modelId="{3CC73758-10C1-47F8-AFA7-1A986D4DDD60}">
      <dgm:prSet phldrT="[Text]" phldr="0"/>
      <dgm:spPr/>
      <dgm:t>
        <a:bodyPr rtlCol="0"/>
        <a:lstStyle/>
        <a:p>
          <a:pPr rtl="0">
            <a:defRPr b="1"/>
          </a:pPr>
          <a:r>
            <a:rPr lang="es" dirty="0">
              <a:latin typeface="+mn-lt"/>
            </a:rPr>
            <a:t>T3</a:t>
          </a:r>
        </a:p>
      </dgm:t>
    </dgm:pt>
    <dgm:pt modelId="{D8170BBA-6035-4773-8431-FEDD687647FF}" type="sibTrans" cxnId="{4A69F85D-5C15-48FD-893A-B3050E1BADEB}">
      <dgm:prSet/>
      <dgm:spPr/>
      <dgm:t>
        <a:bodyPr rtlCol="0"/>
        <a:lstStyle/>
        <a:p>
          <a:pPr rtl="0"/>
          <a:endParaRPr lang="en-US">
            <a:latin typeface="+mn-lt"/>
          </a:endParaRPr>
        </a:p>
      </dgm:t>
    </dgm:pt>
    <dgm:pt modelId="{FF6AE4B6-4A2F-49EE-9316-9AF55E77838B}" type="parTrans" cxnId="{4A69F85D-5C15-48FD-893A-B3050E1BADEB}">
      <dgm:prSet/>
      <dgm:spPr/>
      <dgm:t>
        <a:bodyPr rtlCol="0"/>
        <a:lstStyle/>
        <a:p>
          <a:pPr rtl="0"/>
          <a:endParaRPr lang="en-US">
            <a:latin typeface="+mn-lt"/>
          </a:endParaRPr>
        </a:p>
      </dgm:t>
    </dgm:pt>
    <dgm:pt modelId="{91969DED-4CB8-4A14-A50B-3F7B848E46B5}">
      <dgm:prSet phldrT="[Text]" phldr="0"/>
      <dgm:spPr/>
      <dgm:t>
        <a:bodyPr rtlCol="0"/>
        <a:lstStyle/>
        <a:p>
          <a:pPr rtl="0">
            <a:defRPr b="1"/>
          </a:pPr>
          <a:r>
            <a:rPr lang="es" dirty="0">
              <a:latin typeface="+mn-lt"/>
            </a:rPr>
            <a:t>T2</a:t>
          </a:r>
        </a:p>
      </dgm:t>
    </dgm:pt>
    <dgm:pt modelId="{81CA8AA2-C0C3-4381-BA8B-413EDD578B83}" type="sibTrans" cxnId="{537F2ED0-8BD0-4AD5-B60D-89B660EDA1AC}">
      <dgm:prSet/>
      <dgm:spPr/>
      <dgm:t>
        <a:bodyPr rtlCol="0"/>
        <a:lstStyle/>
        <a:p>
          <a:pPr rtl="0"/>
          <a:endParaRPr lang="en-US">
            <a:latin typeface="+mn-lt"/>
          </a:endParaRPr>
        </a:p>
      </dgm:t>
    </dgm:pt>
    <dgm:pt modelId="{441CD73D-85E1-42A6-BCF8-362A3247E2F3}" type="parTrans" cxnId="{537F2ED0-8BD0-4AD5-B60D-89B660EDA1AC}">
      <dgm:prSet/>
      <dgm:spPr/>
      <dgm:t>
        <a:bodyPr rtlCol="0"/>
        <a:lstStyle/>
        <a:p>
          <a:pPr rtl="0"/>
          <a:endParaRPr lang="en-US">
            <a:latin typeface="+mn-lt"/>
          </a:endParaRPr>
        </a:p>
      </dgm:t>
    </dgm:pt>
    <dgm:pt modelId="{A8C03FBB-4A75-4460-AEA6-DEAEB9C61496}">
      <dgm:prSet phldrT="[Text]" phldr="0"/>
      <dgm:spPr/>
      <dgm:t>
        <a:bodyPr rtlCol="0"/>
        <a:lstStyle/>
        <a:p>
          <a:pPr rtl="0">
            <a:defRPr b="1"/>
          </a:pPr>
          <a:r>
            <a:rPr lang="es" dirty="0">
              <a:latin typeface="+mn-lt"/>
            </a:rPr>
            <a:t>T1</a:t>
          </a:r>
        </a:p>
      </dgm:t>
    </dgm:pt>
    <dgm:pt modelId="{67361508-930A-4A23-8CFC-BB56DA645C3C}" type="sibTrans" cxnId="{D3D81948-D963-4D1E-AE16-9705EAF510FC}">
      <dgm:prSet/>
      <dgm:spPr/>
      <dgm:t>
        <a:bodyPr rtlCol="0"/>
        <a:lstStyle/>
        <a:p>
          <a:pPr rtl="0"/>
          <a:endParaRPr lang="en-US">
            <a:latin typeface="+mn-lt"/>
          </a:endParaRPr>
        </a:p>
      </dgm:t>
    </dgm:pt>
    <dgm:pt modelId="{4E972F7F-4B1B-47AA-A25B-1FFC561F1C76}" type="parTrans" cxnId="{D3D81948-D963-4D1E-AE16-9705EAF510FC}">
      <dgm:prSet/>
      <dgm:spPr/>
      <dgm:t>
        <a:bodyPr rtlCol="0"/>
        <a:lstStyle/>
        <a:p>
          <a:pPr rtl="0"/>
          <a:endParaRPr lang="en-US">
            <a:latin typeface="+mn-lt"/>
          </a:endParaRPr>
        </a:p>
      </dgm:t>
    </dgm:pt>
    <dgm:pt modelId="{5E71F362-34DF-4EEC-92A3-0EFE450E05E4}">
      <dgm:prSet phldrT="[Text]" phldr="0" custT="1"/>
      <dgm:spPr>
        <a:solidFill>
          <a:schemeClr val="accent2">
            <a:alpha val="90000"/>
          </a:schemeClr>
        </a:solidFill>
      </dgm:spPr>
      <dgm:t>
        <a:bodyPr rtlCol="0"/>
        <a:lstStyle/>
        <a:p>
          <a:pPr algn="ctr" rtl="0"/>
          <a:r>
            <a:rPr lang="es" sz="1400" b="1" dirty="0">
              <a:latin typeface="+mn-lt"/>
            </a:rPr>
            <a:t>ETAPA PRE-ELECTORAL</a:t>
          </a:r>
        </a:p>
      </dgm:t>
    </dgm:pt>
    <dgm:pt modelId="{B208B24A-E9FD-40A9-B764-FB7C2B7ED8B9}" type="sibTrans" cxnId="{B99CA6C9-28D1-4DDB-B8EC-AED73AD115CA}">
      <dgm:prSet/>
      <dgm:spPr/>
      <dgm:t>
        <a:bodyPr rtlCol="0"/>
        <a:lstStyle/>
        <a:p>
          <a:pPr rtl="0"/>
          <a:endParaRPr lang="en-US">
            <a:latin typeface="+mn-lt"/>
          </a:endParaRPr>
        </a:p>
      </dgm:t>
    </dgm:pt>
    <dgm:pt modelId="{8E5EE4D1-908E-455C-B8B3-281AD42DEC9A}" type="parTrans" cxnId="{B99CA6C9-28D1-4DDB-B8EC-AED73AD115CA}">
      <dgm:prSet/>
      <dgm:spPr/>
      <dgm:t>
        <a:bodyPr rtlCol="0"/>
        <a:lstStyle/>
        <a:p>
          <a:pPr rtl="0"/>
          <a:endParaRPr lang="en-US">
            <a:latin typeface="+mn-lt"/>
          </a:endParaRPr>
        </a:p>
      </dgm:t>
    </dgm:pt>
    <dgm:pt modelId="{9FFA803F-EA25-49D8-A073-96E9747E345F}" type="pres">
      <dgm:prSet presAssocID="{A66480AC-C0DE-4E5E-9ECD-9AE37E3FCB79}" presName="root" presStyleCnt="0">
        <dgm:presLayoutVars>
          <dgm:chMax/>
          <dgm:chPref/>
          <dgm:animLvl val="lvl"/>
        </dgm:presLayoutVars>
      </dgm:prSet>
      <dgm:spPr/>
    </dgm:pt>
    <dgm:pt modelId="{EE0E6265-BE99-48D1-8879-DB5A75D6D78E}" type="pres">
      <dgm:prSet presAssocID="{A66480AC-C0DE-4E5E-9ECD-9AE37E3FCB79}" presName="divider" presStyleLbl="fgAccFollowNode1" presStyleIdx="0" presStyleCnt="1"/>
      <dgm:spPr>
        <a:solidFill>
          <a:schemeClr val="lt1">
            <a:alpha val="90000"/>
            <a:tint val="40000"/>
            <a:hueOff val="0"/>
            <a:satOff val="0"/>
            <a:lumOff val="0"/>
            <a:alphaOff val="0"/>
          </a:schemeClr>
        </a:solidFill>
        <a:ln w="12700" cap="flat" cmpd="sng" algn="ctr">
          <a:solidFill>
            <a:schemeClr val="accent1">
              <a:alpha val="90000"/>
              <a:hueOff val="0"/>
              <a:satOff val="0"/>
              <a:lumOff val="0"/>
              <a:alphaOff val="0"/>
            </a:schemeClr>
          </a:solidFill>
          <a:prstDash val="solid"/>
          <a:miter lim="800000"/>
          <a:tailEnd type="triangle" w="lg" len="lg"/>
        </a:ln>
        <a:effectLst/>
      </dgm:spPr>
    </dgm:pt>
    <dgm:pt modelId="{BDA8F949-88B8-486D-9E41-ABA1463A8926}" type="pres">
      <dgm:prSet presAssocID="{A66480AC-C0DE-4E5E-9ECD-9AE37E3FCB79}" presName="nodes" presStyleCnt="0">
        <dgm:presLayoutVars>
          <dgm:chMax/>
          <dgm:chPref/>
          <dgm:animLvl val="lvl"/>
        </dgm:presLayoutVars>
      </dgm:prSet>
      <dgm:spPr/>
    </dgm:pt>
    <dgm:pt modelId="{A41AEE8D-8763-4311-BB07-B499A93D76EA}" type="pres">
      <dgm:prSet presAssocID="{A8C03FBB-4A75-4460-AEA6-DEAEB9C61496}" presName="composite" presStyleCnt="0"/>
      <dgm:spPr/>
    </dgm:pt>
    <dgm:pt modelId="{FE5C7F33-9326-49FB-89A3-8A20163AD994}" type="pres">
      <dgm:prSet presAssocID="{A8C03FBB-4A75-4460-AEA6-DEAEB9C61496}" presName="L1TextContainer" presStyleLbl="revTx" presStyleIdx="0" presStyleCnt="4">
        <dgm:presLayoutVars>
          <dgm:chMax val="1"/>
          <dgm:chPref val="1"/>
          <dgm:bulletEnabled val="1"/>
        </dgm:presLayoutVars>
      </dgm:prSet>
      <dgm:spPr/>
    </dgm:pt>
    <dgm:pt modelId="{C51067AB-548D-47E7-B9DD-C7A4C9600F8C}" type="pres">
      <dgm:prSet presAssocID="{A8C03FBB-4A75-4460-AEA6-DEAEB9C61496}" presName="L2TextContainerWrapper" presStyleCnt="0">
        <dgm:presLayoutVars>
          <dgm:chMax val="0"/>
          <dgm:chPref val="0"/>
          <dgm:bulletEnabled val="1"/>
        </dgm:presLayoutVars>
      </dgm:prSet>
      <dgm:spPr/>
    </dgm:pt>
    <dgm:pt modelId="{BA29120C-7C6B-4F62-9079-4AD528BC0744}" type="pres">
      <dgm:prSet presAssocID="{A8C03FBB-4A75-4460-AEA6-DEAEB9C61496}" presName="L2TextContainer" presStyleLbl="bgAcc1" presStyleIdx="0" presStyleCnt="4" custScaleX="429850" custScaleY="120122" custLinFactNeighborX="-220"/>
      <dgm:spPr/>
    </dgm:pt>
    <dgm:pt modelId="{617B6CDA-9351-44EF-9011-41758FE93851}" type="pres">
      <dgm:prSet presAssocID="{A8C03FBB-4A75-4460-AEA6-DEAEB9C61496}" presName="FlexibleEmptyPlaceHolder" presStyleCnt="0"/>
      <dgm:spPr/>
    </dgm:pt>
    <dgm:pt modelId="{A95DB80B-444A-4D69-B205-3A801BB8524A}" type="pres">
      <dgm:prSet presAssocID="{A8C03FBB-4A75-4460-AEA6-DEAEB9C61496}" presName="ConnectLine" presStyleLbl="sibTrans1D1" presStyleIdx="0" presStyleCnt="4"/>
      <dgm:spPr>
        <a:noFill/>
        <a:ln w="6350" cap="flat" cmpd="sng" algn="ctr">
          <a:solidFill>
            <a:schemeClr val="accent1">
              <a:hueOff val="0"/>
              <a:satOff val="0"/>
              <a:lumOff val="0"/>
              <a:alphaOff val="0"/>
            </a:schemeClr>
          </a:solidFill>
          <a:prstDash val="dash"/>
          <a:miter lim="800000"/>
        </a:ln>
        <a:effectLst/>
      </dgm:spPr>
    </dgm:pt>
    <dgm:pt modelId="{FA19A0AA-8B0B-4AA8-A80D-08CFFDD3F112}" type="pres">
      <dgm:prSet presAssocID="{A8C03FBB-4A75-4460-AEA6-DEAEB9C61496}" presName="ConnectorPoint" presStyleLbl="alignNode1" presStyleIdx="0" presStyleCnt="4"/>
      <dgm:spPr/>
    </dgm:pt>
    <dgm:pt modelId="{C298CC98-EF08-4D23-94A2-F58DEE6D7DE4}" type="pres">
      <dgm:prSet presAssocID="{A8C03FBB-4A75-4460-AEA6-DEAEB9C61496}" presName="EmptyPlaceHolder" presStyleCnt="0"/>
      <dgm:spPr/>
    </dgm:pt>
    <dgm:pt modelId="{F3D981F8-7433-4E93-99E6-2B447306B973}" type="pres">
      <dgm:prSet presAssocID="{67361508-930A-4A23-8CFC-BB56DA645C3C}" presName="spaceBetweenRectangles" presStyleCnt="0"/>
      <dgm:spPr/>
    </dgm:pt>
    <dgm:pt modelId="{7D29DFA7-018B-45C9-AC1C-5CFC82FEE150}" type="pres">
      <dgm:prSet presAssocID="{91969DED-4CB8-4A14-A50B-3F7B848E46B5}" presName="composite" presStyleCnt="0"/>
      <dgm:spPr/>
    </dgm:pt>
    <dgm:pt modelId="{60D0713D-AF69-4AF8-B071-F65622790886}" type="pres">
      <dgm:prSet presAssocID="{91969DED-4CB8-4A14-A50B-3F7B848E46B5}" presName="L1TextContainer" presStyleLbl="revTx" presStyleIdx="1" presStyleCnt="4">
        <dgm:presLayoutVars>
          <dgm:chMax val="1"/>
          <dgm:chPref val="1"/>
          <dgm:bulletEnabled val="1"/>
        </dgm:presLayoutVars>
      </dgm:prSet>
      <dgm:spPr/>
    </dgm:pt>
    <dgm:pt modelId="{5DAA1547-FEA7-4F69-96D3-0E3A07601B1E}" type="pres">
      <dgm:prSet presAssocID="{91969DED-4CB8-4A14-A50B-3F7B848E46B5}" presName="L2TextContainerWrapper" presStyleCnt="0">
        <dgm:presLayoutVars>
          <dgm:chMax val="0"/>
          <dgm:chPref val="0"/>
          <dgm:bulletEnabled val="1"/>
        </dgm:presLayoutVars>
      </dgm:prSet>
      <dgm:spPr/>
    </dgm:pt>
    <dgm:pt modelId="{DADAA0C9-3E42-4088-8622-30E9F6EA139A}" type="pres">
      <dgm:prSet presAssocID="{91969DED-4CB8-4A14-A50B-3F7B848E46B5}" presName="L2TextContainer" presStyleLbl="bgAcc1" presStyleIdx="1" presStyleCnt="4" custScaleX="482613" custScaleY="108221"/>
      <dgm:spPr/>
    </dgm:pt>
    <dgm:pt modelId="{D2E61EE0-F306-43AF-AFF9-74A14B9CF379}" type="pres">
      <dgm:prSet presAssocID="{91969DED-4CB8-4A14-A50B-3F7B848E46B5}" presName="FlexibleEmptyPlaceHolder" presStyleCnt="0"/>
      <dgm:spPr/>
    </dgm:pt>
    <dgm:pt modelId="{DBD74D6B-057A-432C-9067-BF618C19EB2A}" type="pres">
      <dgm:prSet presAssocID="{91969DED-4CB8-4A14-A50B-3F7B848E46B5}" presName="ConnectLine" presStyleLbl="sibTrans1D1" presStyleIdx="1" presStyleCnt="4"/>
      <dgm:spPr>
        <a:noFill/>
        <a:ln w="6350" cap="flat" cmpd="sng" algn="ctr">
          <a:solidFill>
            <a:schemeClr val="accent1">
              <a:hueOff val="0"/>
              <a:satOff val="0"/>
              <a:lumOff val="0"/>
              <a:alphaOff val="0"/>
            </a:schemeClr>
          </a:solidFill>
          <a:prstDash val="dash"/>
          <a:miter lim="800000"/>
        </a:ln>
        <a:effectLst/>
      </dgm:spPr>
    </dgm:pt>
    <dgm:pt modelId="{0F979253-FD39-4920-BFCA-78C564B167EA}" type="pres">
      <dgm:prSet presAssocID="{91969DED-4CB8-4A14-A50B-3F7B848E46B5}" presName="ConnectorPoint" presStyleLbl="alignNode1" presStyleIdx="1" presStyleCnt="4"/>
      <dgm:spPr/>
    </dgm:pt>
    <dgm:pt modelId="{C9B4B298-E04C-4317-856D-E345FE5EC64B}" type="pres">
      <dgm:prSet presAssocID="{91969DED-4CB8-4A14-A50B-3F7B848E46B5}" presName="EmptyPlaceHolder" presStyleCnt="0"/>
      <dgm:spPr/>
    </dgm:pt>
    <dgm:pt modelId="{9B636147-AF19-40E0-BE7D-3BE8148CC024}" type="pres">
      <dgm:prSet presAssocID="{81CA8AA2-C0C3-4381-BA8B-413EDD578B83}" presName="spaceBetweenRectangles" presStyleCnt="0"/>
      <dgm:spPr/>
    </dgm:pt>
    <dgm:pt modelId="{76CB18D4-86E2-467C-A2CF-3ED9EFE66BEA}" type="pres">
      <dgm:prSet presAssocID="{3CC73758-10C1-47F8-AFA7-1A986D4DDD60}" presName="composite" presStyleCnt="0"/>
      <dgm:spPr/>
    </dgm:pt>
    <dgm:pt modelId="{E712D073-0B15-4887-9DCE-A27BCACBC178}" type="pres">
      <dgm:prSet presAssocID="{3CC73758-10C1-47F8-AFA7-1A986D4DDD60}" presName="L1TextContainer" presStyleLbl="revTx" presStyleIdx="2" presStyleCnt="4">
        <dgm:presLayoutVars>
          <dgm:chMax val="1"/>
          <dgm:chPref val="1"/>
          <dgm:bulletEnabled val="1"/>
        </dgm:presLayoutVars>
      </dgm:prSet>
      <dgm:spPr/>
    </dgm:pt>
    <dgm:pt modelId="{4C57E835-21E8-44E9-8CE3-1E2D478ECB2B}" type="pres">
      <dgm:prSet presAssocID="{3CC73758-10C1-47F8-AFA7-1A986D4DDD60}" presName="L2TextContainerWrapper" presStyleCnt="0">
        <dgm:presLayoutVars>
          <dgm:chMax val="0"/>
          <dgm:chPref val="0"/>
          <dgm:bulletEnabled val="1"/>
        </dgm:presLayoutVars>
      </dgm:prSet>
      <dgm:spPr/>
    </dgm:pt>
    <dgm:pt modelId="{E0D48281-565D-47A3-9B6C-576231178549}" type="pres">
      <dgm:prSet presAssocID="{3CC73758-10C1-47F8-AFA7-1A986D4DDD60}" presName="L2TextContainer" presStyleLbl="bgAcc1" presStyleIdx="2" presStyleCnt="4" custScaleX="470687" custScaleY="108170"/>
      <dgm:spPr/>
    </dgm:pt>
    <dgm:pt modelId="{E0365E95-CAD6-4660-956D-E490447A5CB4}" type="pres">
      <dgm:prSet presAssocID="{3CC73758-10C1-47F8-AFA7-1A986D4DDD60}" presName="FlexibleEmptyPlaceHolder" presStyleCnt="0"/>
      <dgm:spPr/>
    </dgm:pt>
    <dgm:pt modelId="{DCAE8A46-752C-4E82-84CE-E790E1F2918E}" type="pres">
      <dgm:prSet presAssocID="{3CC73758-10C1-47F8-AFA7-1A986D4DDD60}" presName="ConnectLine" presStyleLbl="sibTrans1D1" presStyleIdx="2" presStyleCnt="4"/>
      <dgm:spPr>
        <a:noFill/>
        <a:ln w="6350" cap="flat" cmpd="sng" algn="ctr">
          <a:solidFill>
            <a:schemeClr val="accent1">
              <a:hueOff val="0"/>
              <a:satOff val="0"/>
              <a:lumOff val="0"/>
              <a:alphaOff val="0"/>
            </a:schemeClr>
          </a:solidFill>
          <a:prstDash val="dash"/>
          <a:miter lim="800000"/>
        </a:ln>
        <a:effectLst/>
      </dgm:spPr>
    </dgm:pt>
    <dgm:pt modelId="{B6459BF8-D2C3-4018-9C28-98667DC203F4}" type="pres">
      <dgm:prSet presAssocID="{3CC73758-10C1-47F8-AFA7-1A986D4DDD60}" presName="ConnectorPoint" presStyleLbl="alignNode1" presStyleIdx="2" presStyleCnt="4"/>
      <dgm:spPr/>
    </dgm:pt>
    <dgm:pt modelId="{EAB0CCC2-BFF9-432D-BA8E-7ECAF2D92AF2}" type="pres">
      <dgm:prSet presAssocID="{3CC73758-10C1-47F8-AFA7-1A986D4DDD60}" presName="EmptyPlaceHolder" presStyleCnt="0"/>
      <dgm:spPr/>
    </dgm:pt>
    <dgm:pt modelId="{07073103-04B7-4C74-9AC8-048764100B10}" type="pres">
      <dgm:prSet presAssocID="{D8170BBA-6035-4773-8431-FEDD687647FF}" presName="spaceBetweenRectangles" presStyleCnt="0"/>
      <dgm:spPr/>
    </dgm:pt>
    <dgm:pt modelId="{C68762A5-E9DF-484F-B385-6C7E07325E98}" type="pres">
      <dgm:prSet presAssocID="{D2FE027B-4161-41E1-B4D4-02AECB2E3FA0}" presName="composite" presStyleCnt="0"/>
      <dgm:spPr/>
    </dgm:pt>
    <dgm:pt modelId="{F782935D-BBBD-4420-826A-F71C517659B6}" type="pres">
      <dgm:prSet presAssocID="{D2FE027B-4161-41E1-B4D4-02AECB2E3FA0}" presName="L1TextContainer" presStyleLbl="revTx" presStyleIdx="3" presStyleCnt="4">
        <dgm:presLayoutVars>
          <dgm:chMax val="1"/>
          <dgm:chPref val="1"/>
          <dgm:bulletEnabled val="1"/>
        </dgm:presLayoutVars>
      </dgm:prSet>
      <dgm:spPr/>
    </dgm:pt>
    <dgm:pt modelId="{3C71E446-482E-4CAC-8D42-2D4AC020412B}" type="pres">
      <dgm:prSet presAssocID="{D2FE027B-4161-41E1-B4D4-02AECB2E3FA0}" presName="L2TextContainerWrapper" presStyleCnt="0">
        <dgm:presLayoutVars>
          <dgm:chMax val="0"/>
          <dgm:chPref val="0"/>
          <dgm:bulletEnabled val="1"/>
        </dgm:presLayoutVars>
      </dgm:prSet>
      <dgm:spPr/>
    </dgm:pt>
    <dgm:pt modelId="{6C3A59BD-6D45-4573-B098-8CB5207F194D}" type="pres">
      <dgm:prSet presAssocID="{D2FE027B-4161-41E1-B4D4-02AECB2E3FA0}" presName="L2TextContainer" presStyleLbl="bgAcc1" presStyleIdx="3" presStyleCnt="4" custScaleX="445954" custScaleY="96631"/>
      <dgm:spPr/>
    </dgm:pt>
    <dgm:pt modelId="{8EB042C8-D666-4667-A1E4-E0C87151B72F}" type="pres">
      <dgm:prSet presAssocID="{D2FE027B-4161-41E1-B4D4-02AECB2E3FA0}" presName="FlexibleEmptyPlaceHolder" presStyleCnt="0"/>
      <dgm:spPr/>
    </dgm:pt>
    <dgm:pt modelId="{086FB9B1-82B2-4197-8B33-6E7FF94F8D2E}" type="pres">
      <dgm:prSet presAssocID="{D2FE027B-4161-41E1-B4D4-02AECB2E3FA0}" presName="ConnectLine" presStyleLbl="sibTrans1D1" presStyleIdx="3" presStyleCnt="4"/>
      <dgm:spPr>
        <a:noFill/>
        <a:ln w="6350" cap="flat" cmpd="sng" algn="ctr">
          <a:solidFill>
            <a:schemeClr val="accent1">
              <a:hueOff val="0"/>
              <a:satOff val="0"/>
              <a:lumOff val="0"/>
              <a:alphaOff val="0"/>
            </a:schemeClr>
          </a:solidFill>
          <a:prstDash val="dash"/>
          <a:miter lim="800000"/>
        </a:ln>
        <a:effectLst/>
      </dgm:spPr>
    </dgm:pt>
    <dgm:pt modelId="{3F359E8B-7C7E-4FD9-B106-36CCBFC731D5}" type="pres">
      <dgm:prSet presAssocID="{D2FE027B-4161-41E1-B4D4-02AECB2E3FA0}" presName="ConnectorPoint" presStyleLbl="alignNode1" presStyleIdx="3" presStyleCnt="4"/>
      <dgm:spPr/>
    </dgm:pt>
    <dgm:pt modelId="{34434334-A935-4057-946F-93B826088F38}" type="pres">
      <dgm:prSet presAssocID="{D2FE027B-4161-41E1-B4D4-02AECB2E3FA0}" presName="EmptyPlaceHolder" presStyleCnt="0"/>
      <dgm:spPr/>
    </dgm:pt>
  </dgm:ptLst>
  <dgm:cxnLst>
    <dgm:cxn modelId="{CB32A309-9CA9-4554-941D-519A91A9E733}" srcId="{D2FE027B-4161-41E1-B4D4-02AECB2E3FA0}" destId="{2BE415B7-7185-4956-8487-237B40BC0EE5}" srcOrd="0" destOrd="0" parTransId="{A38E847E-0D1D-4F40-9A71-4D5999ADE08B}" sibTransId="{F0D1C61C-E3F2-49BA-A2D8-C04A81308E5D}"/>
    <dgm:cxn modelId="{64516513-C9B3-4B52-A434-6178ACAB3599}" type="presOf" srcId="{91969DED-4CB8-4A14-A50B-3F7B848E46B5}" destId="{60D0713D-AF69-4AF8-B071-F65622790886}" srcOrd="0" destOrd="0" presId="urn:microsoft.com/office/officeart/2016/7/layout/BasicTimeline"/>
    <dgm:cxn modelId="{3760A536-08D8-4D45-9A8D-A21E58E17F8A}" type="presOf" srcId="{D2FE027B-4161-41E1-B4D4-02AECB2E3FA0}" destId="{F782935D-BBBD-4420-826A-F71C517659B6}" srcOrd="0" destOrd="0" presId="urn:microsoft.com/office/officeart/2016/7/layout/BasicTimeline"/>
    <dgm:cxn modelId="{5EDA943F-300F-408A-A52E-3D5140FD5C22}" srcId="{3CC73758-10C1-47F8-AFA7-1A986D4DDD60}" destId="{FD9CA14A-483C-4869-B0C1-7C5FB7EEDBCC}" srcOrd="0" destOrd="0" parTransId="{8182A92F-45BA-4CD1-8E43-0B0810A50FEB}" sibTransId="{914BB93C-EA8A-4B5B-8F06-30DA7C7F4B7B}"/>
    <dgm:cxn modelId="{4A69F85D-5C15-48FD-893A-B3050E1BADEB}" srcId="{A66480AC-C0DE-4E5E-9ECD-9AE37E3FCB79}" destId="{3CC73758-10C1-47F8-AFA7-1A986D4DDD60}" srcOrd="2" destOrd="0" parTransId="{FF6AE4B6-4A2F-49EE-9316-9AF55E77838B}" sibTransId="{D8170BBA-6035-4773-8431-FEDD687647FF}"/>
    <dgm:cxn modelId="{D3D81948-D963-4D1E-AE16-9705EAF510FC}" srcId="{A66480AC-C0DE-4E5E-9ECD-9AE37E3FCB79}" destId="{A8C03FBB-4A75-4460-AEA6-DEAEB9C61496}" srcOrd="0" destOrd="0" parTransId="{4E972F7F-4B1B-47AA-A25B-1FFC561F1C76}" sibTransId="{67361508-930A-4A23-8CFC-BB56DA645C3C}"/>
    <dgm:cxn modelId="{41643976-DEF5-44B7-B9E7-888F3AEFC45F}" type="presOf" srcId="{3CC73758-10C1-47F8-AFA7-1A986D4DDD60}" destId="{E712D073-0B15-4887-9DCE-A27BCACBC178}" srcOrd="0" destOrd="0" presId="urn:microsoft.com/office/officeart/2016/7/layout/BasicTimeline"/>
    <dgm:cxn modelId="{2D36C892-88AC-490F-8E33-2C73C0E22FF5}" type="presOf" srcId="{2BE415B7-7185-4956-8487-237B40BC0EE5}" destId="{6C3A59BD-6D45-4573-B098-8CB5207F194D}" srcOrd="0" destOrd="0" presId="urn:microsoft.com/office/officeart/2016/7/layout/BasicTimeline"/>
    <dgm:cxn modelId="{E5C7B693-D4EE-4A4E-97D1-4621CA0D3E91}" type="presOf" srcId="{A8C03FBB-4A75-4460-AEA6-DEAEB9C61496}" destId="{FE5C7F33-9326-49FB-89A3-8A20163AD994}" srcOrd="0" destOrd="0" presId="urn:microsoft.com/office/officeart/2016/7/layout/BasicTimeline"/>
    <dgm:cxn modelId="{4F4F82A2-02F1-492B-96C1-46C070BEFCE3}" srcId="{A66480AC-C0DE-4E5E-9ECD-9AE37E3FCB79}" destId="{D2FE027B-4161-41E1-B4D4-02AECB2E3FA0}" srcOrd="3" destOrd="0" parTransId="{88680CFE-3CE0-4842-B3D3-716D3B671238}" sibTransId="{4D59E06B-629C-40B5-96D3-423B7A56C945}"/>
    <dgm:cxn modelId="{4CE397A6-DB48-4AAE-BCFB-3D992789379D}" type="presOf" srcId="{5E71F362-34DF-4EEC-92A3-0EFE450E05E4}" destId="{BA29120C-7C6B-4F62-9079-4AD528BC0744}" srcOrd="0" destOrd="0" presId="urn:microsoft.com/office/officeart/2016/7/layout/BasicTimeline"/>
    <dgm:cxn modelId="{B99CA6C9-28D1-4DDB-B8EC-AED73AD115CA}" srcId="{A8C03FBB-4A75-4460-AEA6-DEAEB9C61496}" destId="{5E71F362-34DF-4EEC-92A3-0EFE450E05E4}" srcOrd="0" destOrd="0" parTransId="{8E5EE4D1-908E-455C-B8B3-281AD42DEC9A}" sibTransId="{B208B24A-E9FD-40A9-B764-FB7C2B7ED8B9}"/>
    <dgm:cxn modelId="{537F2ED0-8BD0-4AD5-B60D-89B660EDA1AC}" srcId="{A66480AC-C0DE-4E5E-9ECD-9AE37E3FCB79}" destId="{91969DED-4CB8-4A14-A50B-3F7B848E46B5}" srcOrd="1" destOrd="0" parTransId="{441CD73D-85E1-42A6-BCF8-362A3247E2F3}" sibTransId="{81CA8AA2-C0C3-4381-BA8B-413EDD578B83}"/>
    <dgm:cxn modelId="{403E30EA-CA23-4A5A-9D22-DF82F93CFF08}" type="presOf" srcId="{A66480AC-C0DE-4E5E-9ECD-9AE37E3FCB79}" destId="{9FFA803F-EA25-49D8-A073-96E9747E345F}" srcOrd="0" destOrd="0" presId="urn:microsoft.com/office/officeart/2016/7/layout/BasicTimeline"/>
    <dgm:cxn modelId="{252B4FF4-6466-43C7-8436-08B55881B5BC}" type="presOf" srcId="{FD9CA14A-483C-4869-B0C1-7C5FB7EEDBCC}" destId="{E0D48281-565D-47A3-9B6C-576231178549}" srcOrd="0" destOrd="0" presId="urn:microsoft.com/office/officeart/2016/7/layout/BasicTimeline"/>
    <dgm:cxn modelId="{9488AFF6-9066-454E-B3C3-57C8BC68F549}" type="presOf" srcId="{8A04F340-E8E1-4146-9905-E7ADCAEAABD7}" destId="{DADAA0C9-3E42-4088-8622-30E9F6EA139A}" srcOrd="0" destOrd="0" presId="urn:microsoft.com/office/officeart/2016/7/layout/BasicTimeline"/>
    <dgm:cxn modelId="{E636BFFB-0404-4D4B-B3F0-C64FDFD9DDEF}" srcId="{91969DED-4CB8-4A14-A50B-3F7B848E46B5}" destId="{8A04F340-E8E1-4146-9905-E7ADCAEAABD7}" srcOrd="0" destOrd="0" parTransId="{4EBD5EC2-45ED-4ED6-8376-97D155A911AE}" sibTransId="{F9CD2A04-6A34-4104-A971-391788B88F55}"/>
    <dgm:cxn modelId="{9C5E351C-4F83-42C9-8766-363923817116}" type="presParOf" srcId="{9FFA803F-EA25-49D8-A073-96E9747E345F}" destId="{EE0E6265-BE99-48D1-8879-DB5A75D6D78E}" srcOrd="0" destOrd="0" presId="urn:microsoft.com/office/officeart/2016/7/layout/BasicTimeline"/>
    <dgm:cxn modelId="{F4A239D2-791C-4FA7-8885-B0E1A7FEAC48}" type="presParOf" srcId="{9FFA803F-EA25-49D8-A073-96E9747E345F}" destId="{BDA8F949-88B8-486D-9E41-ABA1463A8926}" srcOrd="1" destOrd="0" presId="urn:microsoft.com/office/officeart/2016/7/layout/BasicTimeline"/>
    <dgm:cxn modelId="{14D4DBE1-C56F-48BE-A66B-2B0E85E7B755}" type="presParOf" srcId="{BDA8F949-88B8-486D-9E41-ABA1463A8926}" destId="{A41AEE8D-8763-4311-BB07-B499A93D76EA}" srcOrd="0" destOrd="0" presId="urn:microsoft.com/office/officeart/2016/7/layout/BasicTimeline"/>
    <dgm:cxn modelId="{2868F0B4-2D8C-4E60-A800-D7753FFE1445}" type="presParOf" srcId="{A41AEE8D-8763-4311-BB07-B499A93D76EA}" destId="{FE5C7F33-9326-49FB-89A3-8A20163AD994}" srcOrd="0" destOrd="0" presId="urn:microsoft.com/office/officeart/2016/7/layout/BasicTimeline"/>
    <dgm:cxn modelId="{6F72394A-7E16-45AE-B5C9-6D1224450F0E}" type="presParOf" srcId="{A41AEE8D-8763-4311-BB07-B499A93D76EA}" destId="{C51067AB-548D-47E7-B9DD-C7A4C9600F8C}" srcOrd="1" destOrd="0" presId="urn:microsoft.com/office/officeart/2016/7/layout/BasicTimeline"/>
    <dgm:cxn modelId="{2BF023E2-BD82-4543-9797-FF9FAF55B2A5}" type="presParOf" srcId="{C51067AB-548D-47E7-B9DD-C7A4C9600F8C}" destId="{BA29120C-7C6B-4F62-9079-4AD528BC0744}" srcOrd="0" destOrd="0" presId="urn:microsoft.com/office/officeart/2016/7/layout/BasicTimeline"/>
    <dgm:cxn modelId="{2E1DF8FC-1E3D-407B-8B7F-074787FD4D73}" type="presParOf" srcId="{C51067AB-548D-47E7-B9DD-C7A4C9600F8C}" destId="{617B6CDA-9351-44EF-9011-41758FE93851}" srcOrd="1" destOrd="0" presId="urn:microsoft.com/office/officeart/2016/7/layout/BasicTimeline"/>
    <dgm:cxn modelId="{4C3C8707-33EB-4053-85D9-0C1CF04E32CD}" type="presParOf" srcId="{A41AEE8D-8763-4311-BB07-B499A93D76EA}" destId="{A95DB80B-444A-4D69-B205-3A801BB8524A}" srcOrd="2" destOrd="0" presId="urn:microsoft.com/office/officeart/2016/7/layout/BasicTimeline"/>
    <dgm:cxn modelId="{1FE3BD8D-0AF3-46A6-AB51-EDAEC9EB4D89}" type="presParOf" srcId="{A41AEE8D-8763-4311-BB07-B499A93D76EA}" destId="{FA19A0AA-8B0B-4AA8-A80D-08CFFDD3F112}" srcOrd="3" destOrd="0" presId="urn:microsoft.com/office/officeart/2016/7/layout/BasicTimeline"/>
    <dgm:cxn modelId="{B5FDF500-80BD-45C8-BBEB-575AA1DAADE7}" type="presParOf" srcId="{A41AEE8D-8763-4311-BB07-B499A93D76EA}" destId="{C298CC98-EF08-4D23-94A2-F58DEE6D7DE4}" srcOrd="4" destOrd="0" presId="urn:microsoft.com/office/officeart/2016/7/layout/BasicTimeline"/>
    <dgm:cxn modelId="{90EDA9D9-5363-433C-811E-5513B52588D1}" type="presParOf" srcId="{BDA8F949-88B8-486D-9E41-ABA1463A8926}" destId="{F3D981F8-7433-4E93-99E6-2B447306B973}" srcOrd="1" destOrd="0" presId="urn:microsoft.com/office/officeart/2016/7/layout/BasicTimeline"/>
    <dgm:cxn modelId="{7935889E-4736-4C7F-8622-A330C126F16B}" type="presParOf" srcId="{BDA8F949-88B8-486D-9E41-ABA1463A8926}" destId="{7D29DFA7-018B-45C9-AC1C-5CFC82FEE150}" srcOrd="2" destOrd="0" presId="urn:microsoft.com/office/officeart/2016/7/layout/BasicTimeline"/>
    <dgm:cxn modelId="{EB2658D4-3F40-4748-AE39-624B8E620A96}" type="presParOf" srcId="{7D29DFA7-018B-45C9-AC1C-5CFC82FEE150}" destId="{60D0713D-AF69-4AF8-B071-F65622790886}" srcOrd="0" destOrd="0" presId="urn:microsoft.com/office/officeart/2016/7/layout/BasicTimeline"/>
    <dgm:cxn modelId="{51E99B0B-8CC3-4BC2-8250-4C73AF5F12E8}" type="presParOf" srcId="{7D29DFA7-018B-45C9-AC1C-5CFC82FEE150}" destId="{5DAA1547-FEA7-4F69-96D3-0E3A07601B1E}" srcOrd="1" destOrd="0" presId="urn:microsoft.com/office/officeart/2016/7/layout/BasicTimeline"/>
    <dgm:cxn modelId="{9826AAC2-4AE6-4C22-826D-5672547E59BD}" type="presParOf" srcId="{5DAA1547-FEA7-4F69-96D3-0E3A07601B1E}" destId="{DADAA0C9-3E42-4088-8622-30E9F6EA139A}" srcOrd="0" destOrd="0" presId="urn:microsoft.com/office/officeart/2016/7/layout/BasicTimeline"/>
    <dgm:cxn modelId="{EC270DFB-5C5B-40C9-8196-FC46A9C21D19}" type="presParOf" srcId="{5DAA1547-FEA7-4F69-96D3-0E3A07601B1E}" destId="{D2E61EE0-F306-43AF-AFF9-74A14B9CF379}" srcOrd="1" destOrd="0" presId="urn:microsoft.com/office/officeart/2016/7/layout/BasicTimeline"/>
    <dgm:cxn modelId="{CB792D24-F02F-48C4-AC1D-366893851161}" type="presParOf" srcId="{7D29DFA7-018B-45C9-AC1C-5CFC82FEE150}" destId="{DBD74D6B-057A-432C-9067-BF618C19EB2A}" srcOrd="2" destOrd="0" presId="urn:microsoft.com/office/officeart/2016/7/layout/BasicTimeline"/>
    <dgm:cxn modelId="{0B13E8C1-0B1E-425B-8D83-92D34782753B}" type="presParOf" srcId="{7D29DFA7-018B-45C9-AC1C-5CFC82FEE150}" destId="{0F979253-FD39-4920-BFCA-78C564B167EA}" srcOrd="3" destOrd="0" presId="urn:microsoft.com/office/officeart/2016/7/layout/BasicTimeline"/>
    <dgm:cxn modelId="{6B60A5F4-2BAC-4F3F-A227-CB4F69F166D3}" type="presParOf" srcId="{7D29DFA7-018B-45C9-AC1C-5CFC82FEE150}" destId="{C9B4B298-E04C-4317-856D-E345FE5EC64B}" srcOrd="4" destOrd="0" presId="urn:microsoft.com/office/officeart/2016/7/layout/BasicTimeline"/>
    <dgm:cxn modelId="{F632D135-41E2-43A9-9B84-8A9C50BA663F}" type="presParOf" srcId="{BDA8F949-88B8-486D-9E41-ABA1463A8926}" destId="{9B636147-AF19-40E0-BE7D-3BE8148CC024}" srcOrd="3" destOrd="0" presId="urn:microsoft.com/office/officeart/2016/7/layout/BasicTimeline"/>
    <dgm:cxn modelId="{3411521A-E802-4A42-B7EC-D46E6B3B7C96}" type="presParOf" srcId="{BDA8F949-88B8-486D-9E41-ABA1463A8926}" destId="{76CB18D4-86E2-467C-A2CF-3ED9EFE66BEA}" srcOrd="4" destOrd="0" presId="urn:microsoft.com/office/officeart/2016/7/layout/BasicTimeline"/>
    <dgm:cxn modelId="{88CD890C-B8E8-4CDA-B032-3A9A3F32FD79}" type="presParOf" srcId="{76CB18D4-86E2-467C-A2CF-3ED9EFE66BEA}" destId="{E712D073-0B15-4887-9DCE-A27BCACBC178}" srcOrd="0" destOrd="0" presId="urn:microsoft.com/office/officeart/2016/7/layout/BasicTimeline"/>
    <dgm:cxn modelId="{AB1754FF-81F0-4ADB-A662-440DA0FBE430}" type="presParOf" srcId="{76CB18D4-86E2-467C-A2CF-3ED9EFE66BEA}" destId="{4C57E835-21E8-44E9-8CE3-1E2D478ECB2B}" srcOrd="1" destOrd="0" presId="urn:microsoft.com/office/officeart/2016/7/layout/BasicTimeline"/>
    <dgm:cxn modelId="{03EB58B1-E5D1-49BD-8FE7-FF1A8E5CDD51}" type="presParOf" srcId="{4C57E835-21E8-44E9-8CE3-1E2D478ECB2B}" destId="{E0D48281-565D-47A3-9B6C-576231178549}" srcOrd="0" destOrd="0" presId="urn:microsoft.com/office/officeart/2016/7/layout/BasicTimeline"/>
    <dgm:cxn modelId="{C7D8A92C-6CBF-4FA3-931B-5668E18C280C}" type="presParOf" srcId="{4C57E835-21E8-44E9-8CE3-1E2D478ECB2B}" destId="{E0365E95-CAD6-4660-956D-E490447A5CB4}" srcOrd="1" destOrd="0" presId="urn:microsoft.com/office/officeart/2016/7/layout/BasicTimeline"/>
    <dgm:cxn modelId="{57009207-8976-4EFD-876A-EF1C91AB599A}" type="presParOf" srcId="{76CB18D4-86E2-467C-A2CF-3ED9EFE66BEA}" destId="{DCAE8A46-752C-4E82-84CE-E790E1F2918E}" srcOrd="2" destOrd="0" presId="urn:microsoft.com/office/officeart/2016/7/layout/BasicTimeline"/>
    <dgm:cxn modelId="{A5FB4889-2275-4DD2-ADF0-583A5D1AE1ED}" type="presParOf" srcId="{76CB18D4-86E2-467C-A2CF-3ED9EFE66BEA}" destId="{B6459BF8-D2C3-4018-9C28-98667DC203F4}" srcOrd="3" destOrd="0" presId="urn:microsoft.com/office/officeart/2016/7/layout/BasicTimeline"/>
    <dgm:cxn modelId="{8B3418BE-680A-4C04-AD26-F21B02D832B0}" type="presParOf" srcId="{76CB18D4-86E2-467C-A2CF-3ED9EFE66BEA}" destId="{EAB0CCC2-BFF9-432D-BA8E-7ECAF2D92AF2}" srcOrd="4" destOrd="0" presId="urn:microsoft.com/office/officeart/2016/7/layout/BasicTimeline"/>
    <dgm:cxn modelId="{A9042F53-7838-4B89-A14A-DC86E7759451}" type="presParOf" srcId="{BDA8F949-88B8-486D-9E41-ABA1463A8926}" destId="{07073103-04B7-4C74-9AC8-048764100B10}" srcOrd="5" destOrd="0" presId="urn:microsoft.com/office/officeart/2016/7/layout/BasicTimeline"/>
    <dgm:cxn modelId="{5290B18C-985B-476F-80AB-B000D2E28F60}" type="presParOf" srcId="{BDA8F949-88B8-486D-9E41-ABA1463A8926}" destId="{C68762A5-E9DF-484F-B385-6C7E07325E98}" srcOrd="6" destOrd="0" presId="urn:microsoft.com/office/officeart/2016/7/layout/BasicTimeline"/>
    <dgm:cxn modelId="{819C616E-63F8-4599-9A66-512521E8E9F5}" type="presParOf" srcId="{C68762A5-E9DF-484F-B385-6C7E07325E98}" destId="{F782935D-BBBD-4420-826A-F71C517659B6}" srcOrd="0" destOrd="0" presId="urn:microsoft.com/office/officeart/2016/7/layout/BasicTimeline"/>
    <dgm:cxn modelId="{8C54E232-1B89-4DC9-8E05-4736E6F4C528}" type="presParOf" srcId="{C68762A5-E9DF-484F-B385-6C7E07325E98}" destId="{3C71E446-482E-4CAC-8D42-2D4AC020412B}" srcOrd="1" destOrd="0" presId="urn:microsoft.com/office/officeart/2016/7/layout/BasicTimeline"/>
    <dgm:cxn modelId="{BC353777-539A-4864-BB21-346D8C4360C1}" type="presParOf" srcId="{3C71E446-482E-4CAC-8D42-2D4AC020412B}" destId="{6C3A59BD-6D45-4573-B098-8CB5207F194D}" srcOrd="0" destOrd="0" presId="urn:microsoft.com/office/officeart/2016/7/layout/BasicTimeline"/>
    <dgm:cxn modelId="{53E54228-74E4-4F6A-AAD7-71EB44BEEB36}" type="presParOf" srcId="{3C71E446-482E-4CAC-8D42-2D4AC020412B}" destId="{8EB042C8-D666-4667-A1E4-E0C87151B72F}" srcOrd="1" destOrd="0" presId="urn:microsoft.com/office/officeart/2016/7/layout/BasicTimeline"/>
    <dgm:cxn modelId="{CD2E3F26-566B-4E8C-9927-C3B42B77551C}" type="presParOf" srcId="{C68762A5-E9DF-484F-B385-6C7E07325E98}" destId="{086FB9B1-82B2-4197-8B33-6E7FF94F8D2E}" srcOrd="2" destOrd="0" presId="urn:microsoft.com/office/officeart/2016/7/layout/BasicTimeline"/>
    <dgm:cxn modelId="{7571835A-7BAA-40A1-945B-B991B049CBA7}" type="presParOf" srcId="{C68762A5-E9DF-484F-B385-6C7E07325E98}" destId="{3F359E8B-7C7E-4FD9-B106-36CCBFC731D5}" srcOrd="3" destOrd="0" presId="urn:microsoft.com/office/officeart/2016/7/layout/BasicTimeline"/>
    <dgm:cxn modelId="{7083DB71-225A-4FBD-A8B2-9CBA2B2F1649}" type="presParOf" srcId="{C68762A5-E9DF-484F-B385-6C7E07325E98}" destId="{34434334-A935-4057-946F-93B826088F38}" srcOrd="4" destOrd="0" presId="urn:microsoft.com/office/officeart/2016/7/layout/BasicTimeline"/>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0E6265-BE99-48D1-8879-DB5A75D6D78E}">
      <dsp:nvSpPr>
        <dsp:cNvPr id="0" name=""/>
        <dsp:cNvSpPr/>
      </dsp:nvSpPr>
      <dsp:spPr>
        <a:xfrm>
          <a:off x="0" y="2070893"/>
          <a:ext cx="5172074" cy="0"/>
        </a:xfrm>
        <a:prstGeom prst="line">
          <a:avLst/>
        </a:prstGeom>
        <a:solidFill>
          <a:schemeClr val="lt1">
            <a:alpha val="90000"/>
            <a:tint val="40000"/>
            <a:hueOff val="0"/>
            <a:satOff val="0"/>
            <a:lumOff val="0"/>
            <a:alphaOff val="0"/>
          </a:schemeClr>
        </a:solidFill>
        <a:ln w="12700" cap="flat" cmpd="sng" algn="ctr">
          <a:solidFill>
            <a:schemeClr val="accent1">
              <a:alpha val="90000"/>
              <a:hueOff val="0"/>
              <a:satOff val="0"/>
              <a:lumOff val="0"/>
              <a:alphaOff val="0"/>
            </a:schemeClr>
          </a:solidFill>
          <a:prstDash val="solid"/>
          <a:miter lim="800000"/>
          <a:tailEnd type="triangle" w="lg" len="lg"/>
        </a:ln>
        <a:effectLst/>
      </dsp:spPr>
      <dsp:style>
        <a:lnRef idx="2">
          <a:scrgbClr r="0" g="0" b="0"/>
        </a:lnRef>
        <a:fillRef idx="1">
          <a:scrgbClr r="0" g="0" b="0"/>
        </a:fillRef>
        <a:effectRef idx="0">
          <a:scrgbClr r="0" g="0" b="0"/>
        </a:effectRef>
        <a:fontRef idx="minor"/>
      </dsp:style>
    </dsp:sp>
    <dsp:sp modelId="{FE5C7F33-9326-49FB-89A3-8A20163AD994}">
      <dsp:nvSpPr>
        <dsp:cNvPr id="0" name=""/>
        <dsp:cNvSpPr/>
      </dsp:nvSpPr>
      <dsp:spPr>
        <a:xfrm>
          <a:off x="519091" y="2243079"/>
          <a:ext cx="267240" cy="4616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rtlCol="0" anchor="t" anchorCtr="1">
          <a:noAutofit/>
        </a:bodyPr>
        <a:lstStyle/>
        <a:p>
          <a:pPr marL="0" lvl="0" indent="0" algn="ctr" defTabSz="666750" rtl="0">
            <a:lnSpc>
              <a:spcPct val="90000"/>
            </a:lnSpc>
            <a:spcBef>
              <a:spcPct val="0"/>
            </a:spcBef>
            <a:spcAft>
              <a:spcPct val="35000"/>
            </a:spcAft>
            <a:buNone/>
            <a:defRPr b="1"/>
          </a:pPr>
          <a:r>
            <a:rPr lang="es" sz="1500" kern="1200" dirty="0">
              <a:latin typeface="+mn-lt"/>
            </a:rPr>
            <a:t>T1</a:t>
          </a:r>
        </a:p>
      </dsp:txBody>
      <dsp:txXfrm>
        <a:off x="519091" y="2243079"/>
        <a:ext cx="267240" cy="461647"/>
      </dsp:txXfrm>
    </dsp:sp>
    <dsp:sp modelId="{BA29120C-7C6B-4F62-9079-4AD528BC0744}">
      <dsp:nvSpPr>
        <dsp:cNvPr id="0" name=""/>
        <dsp:cNvSpPr/>
      </dsp:nvSpPr>
      <dsp:spPr>
        <a:xfrm>
          <a:off x="0" y="477184"/>
          <a:ext cx="1305379" cy="862864"/>
        </a:xfrm>
        <a:prstGeom prst="roundRect">
          <a:avLst/>
        </a:prstGeom>
        <a:solidFill>
          <a:schemeClr val="accent2">
            <a:alpha val="9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4460" tIns="124460" rIns="124460" bIns="124460" numCol="1" spcCol="1270" rtlCol="0" anchor="ctr" anchorCtr="0">
          <a:noAutofit/>
        </a:bodyPr>
        <a:lstStyle/>
        <a:p>
          <a:pPr marL="0" lvl="0" indent="0" algn="ctr" defTabSz="622300" rtl="0">
            <a:lnSpc>
              <a:spcPct val="90000"/>
            </a:lnSpc>
            <a:spcBef>
              <a:spcPct val="0"/>
            </a:spcBef>
            <a:spcAft>
              <a:spcPct val="35000"/>
            </a:spcAft>
            <a:buNone/>
          </a:pPr>
          <a:r>
            <a:rPr lang="es" sz="1400" b="1" kern="1200" dirty="0">
              <a:latin typeface="+mn-lt"/>
            </a:rPr>
            <a:t>ETAPA PRE-ELECTORAL</a:t>
          </a:r>
        </a:p>
      </dsp:txBody>
      <dsp:txXfrm>
        <a:off x="42122" y="519306"/>
        <a:ext cx="1221135" cy="778620"/>
      </dsp:txXfrm>
    </dsp:sp>
    <dsp:sp modelId="{A95DB80B-444A-4D69-B205-3A801BB8524A}">
      <dsp:nvSpPr>
        <dsp:cNvPr id="0" name=""/>
        <dsp:cNvSpPr/>
      </dsp:nvSpPr>
      <dsp:spPr>
        <a:xfrm>
          <a:off x="652711" y="1303913"/>
          <a:ext cx="0" cy="776220"/>
        </a:xfrm>
        <a:prstGeom prst="line">
          <a:avLst/>
        </a:prstGeom>
        <a:noFill/>
        <a:ln w="635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60D0713D-AF69-4AF8-B071-F65622790886}">
      <dsp:nvSpPr>
        <dsp:cNvPr id="0" name=""/>
        <dsp:cNvSpPr/>
      </dsp:nvSpPr>
      <dsp:spPr>
        <a:xfrm>
          <a:off x="1777040" y="1711900"/>
          <a:ext cx="267240" cy="2711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rtlCol="0" anchor="b" anchorCtr="1">
          <a:noAutofit/>
        </a:bodyPr>
        <a:lstStyle/>
        <a:p>
          <a:pPr marL="0" lvl="0" indent="0" algn="ctr" defTabSz="666750" rtl="0">
            <a:lnSpc>
              <a:spcPct val="90000"/>
            </a:lnSpc>
            <a:spcBef>
              <a:spcPct val="0"/>
            </a:spcBef>
            <a:spcAft>
              <a:spcPct val="35000"/>
            </a:spcAft>
            <a:buNone/>
            <a:defRPr b="1"/>
          </a:pPr>
          <a:r>
            <a:rPr lang="es" sz="1500" kern="1200" dirty="0">
              <a:latin typeface="+mn-lt"/>
            </a:rPr>
            <a:t>T2</a:t>
          </a:r>
        </a:p>
      </dsp:txBody>
      <dsp:txXfrm>
        <a:off x="1777040" y="1711900"/>
        <a:ext cx="267240" cy="271170"/>
      </dsp:txXfrm>
    </dsp:sp>
    <dsp:sp modelId="{FA19A0AA-8B0B-4AA8-A80D-08CFFDD3F112}">
      <dsp:nvSpPr>
        <dsp:cNvPr id="0" name=""/>
        <dsp:cNvSpPr/>
      </dsp:nvSpPr>
      <dsp:spPr>
        <a:xfrm>
          <a:off x="621648" y="2059359"/>
          <a:ext cx="62126" cy="61280"/>
        </a:xfrm>
        <a:prstGeom prst="ellipse">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ADAA0C9-3E42-4088-8622-30E9F6EA139A}">
      <dsp:nvSpPr>
        <dsp:cNvPr id="0" name=""/>
        <dsp:cNvSpPr/>
      </dsp:nvSpPr>
      <dsp:spPr>
        <a:xfrm>
          <a:off x="1177854" y="3104624"/>
          <a:ext cx="1465611" cy="774886"/>
        </a:xfrm>
        <a:prstGeom prst="roundRect">
          <a:avLst/>
        </a:prstGeom>
        <a:solidFill>
          <a:srgbClr val="FF0000">
            <a:alpha val="90000"/>
          </a:srgb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4460" tIns="124460" rIns="124460" bIns="124460" numCol="1" spcCol="1270" rtlCol="0" anchor="ctr" anchorCtr="0">
          <a:noAutofit/>
        </a:bodyPr>
        <a:lstStyle/>
        <a:p>
          <a:pPr marL="0" lvl="0" indent="0" algn="ctr" defTabSz="622300" rtl="0">
            <a:lnSpc>
              <a:spcPct val="90000"/>
            </a:lnSpc>
            <a:spcBef>
              <a:spcPct val="0"/>
            </a:spcBef>
            <a:spcAft>
              <a:spcPct val="35000"/>
            </a:spcAft>
            <a:buNone/>
          </a:pPr>
          <a:r>
            <a:rPr lang="es" sz="1400" b="1" kern="1200" dirty="0">
              <a:latin typeface="+mn-lt"/>
            </a:rPr>
            <a:t>ETAPA ELECTORAL</a:t>
          </a:r>
        </a:p>
      </dsp:txBody>
      <dsp:txXfrm>
        <a:off x="1215681" y="3142451"/>
        <a:ext cx="1389957" cy="699232"/>
      </dsp:txXfrm>
    </dsp:sp>
    <dsp:sp modelId="{DBD74D6B-057A-432C-9067-BF618C19EB2A}">
      <dsp:nvSpPr>
        <dsp:cNvPr id="0" name=""/>
        <dsp:cNvSpPr/>
      </dsp:nvSpPr>
      <dsp:spPr>
        <a:xfrm>
          <a:off x="1910660" y="2333168"/>
          <a:ext cx="0" cy="455950"/>
        </a:xfrm>
        <a:prstGeom prst="line">
          <a:avLst/>
        </a:prstGeom>
        <a:noFill/>
        <a:ln w="635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E712D073-0B15-4887-9DCE-A27BCACBC178}">
      <dsp:nvSpPr>
        <dsp:cNvPr id="0" name=""/>
        <dsp:cNvSpPr/>
      </dsp:nvSpPr>
      <dsp:spPr>
        <a:xfrm>
          <a:off x="3096996" y="2232001"/>
          <a:ext cx="267240" cy="4653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rtlCol="0" anchor="t" anchorCtr="1">
          <a:noAutofit/>
        </a:bodyPr>
        <a:lstStyle/>
        <a:p>
          <a:pPr marL="0" lvl="0" indent="0" algn="ctr" defTabSz="666750" rtl="0">
            <a:lnSpc>
              <a:spcPct val="90000"/>
            </a:lnSpc>
            <a:spcBef>
              <a:spcPct val="0"/>
            </a:spcBef>
            <a:spcAft>
              <a:spcPct val="35000"/>
            </a:spcAft>
            <a:buNone/>
            <a:defRPr b="1"/>
          </a:pPr>
          <a:r>
            <a:rPr lang="es" sz="1500" kern="1200" dirty="0">
              <a:latin typeface="+mn-lt"/>
            </a:rPr>
            <a:t>T3</a:t>
          </a:r>
        </a:p>
      </dsp:txBody>
      <dsp:txXfrm>
        <a:off x="3096996" y="2232001"/>
        <a:ext cx="267240" cy="465385"/>
      </dsp:txXfrm>
    </dsp:sp>
    <dsp:sp modelId="{0F979253-FD39-4920-BFCA-78C564B167EA}">
      <dsp:nvSpPr>
        <dsp:cNvPr id="0" name=""/>
        <dsp:cNvSpPr/>
      </dsp:nvSpPr>
      <dsp:spPr>
        <a:xfrm>
          <a:off x="1879597" y="2315170"/>
          <a:ext cx="62126" cy="35996"/>
        </a:xfrm>
        <a:prstGeom prst="ellipse">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0D48281-565D-47A3-9B6C-576231178549}">
      <dsp:nvSpPr>
        <dsp:cNvPr id="0" name=""/>
        <dsp:cNvSpPr/>
      </dsp:nvSpPr>
      <dsp:spPr>
        <a:xfrm>
          <a:off x="2515919" y="523304"/>
          <a:ext cx="1429394" cy="783302"/>
        </a:xfrm>
        <a:prstGeom prst="roundRect">
          <a:avLst/>
        </a:prstGeom>
        <a:solidFill>
          <a:srgbClr val="00B050">
            <a:alpha val="90000"/>
          </a:srgb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4460" tIns="124460" rIns="124460" bIns="124460" numCol="1" spcCol="1270" rtlCol="0" anchor="ctr" anchorCtr="0">
          <a:noAutofit/>
        </a:bodyPr>
        <a:lstStyle/>
        <a:p>
          <a:pPr marL="0" lvl="0" indent="0" algn="ctr" defTabSz="622300" rtl="0">
            <a:lnSpc>
              <a:spcPct val="90000"/>
            </a:lnSpc>
            <a:spcBef>
              <a:spcPct val="0"/>
            </a:spcBef>
            <a:spcAft>
              <a:spcPct val="35000"/>
            </a:spcAft>
            <a:buNone/>
          </a:pPr>
          <a:r>
            <a:rPr lang="es" sz="1400" b="1" kern="1200" dirty="0">
              <a:latin typeface="+mn-lt"/>
            </a:rPr>
            <a:t>ETAPA POST-ELECTORAL</a:t>
          </a:r>
        </a:p>
      </dsp:txBody>
      <dsp:txXfrm>
        <a:off x="2554157" y="561542"/>
        <a:ext cx="1352918" cy="706826"/>
      </dsp:txXfrm>
    </dsp:sp>
    <dsp:sp modelId="{DCAE8A46-752C-4E82-84CE-E790E1F2918E}">
      <dsp:nvSpPr>
        <dsp:cNvPr id="0" name=""/>
        <dsp:cNvSpPr/>
      </dsp:nvSpPr>
      <dsp:spPr>
        <a:xfrm>
          <a:off x="3230616" y="1291815"/>
          <a:ext cx="0" cy="782506"/>
        </a:xfrm>
        <a:prstGeom prst="line">
          <a:avLst/>
        </a:prstGeom>
        <a:noFill/>
        <a:ln w="635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F782935D-BBBD-4420-826A-F71C517659B6}">
      <dsp:nvSpPr>
        <dsp:cNvPr id="0" name=""/>
        <dsp:cNvSpPr/>
      </dsp:nvSpPr>
      <dsp:spPr>
        <a:xfrm>
          <a:off x="4361289" y="1452599"/>
          <a:ext cx="267240" cy="4680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rtlCol="0" anchor="b" anchorCtr="1">
          <a:noAutofit/>
        </a:bodyPr>
        <a:lstStyle/>
        <a:p>
          <a:pPr marL="0" lvl="0" indent="0" algn="ctr" defTabSz="666750" rtl="0">
            <a:lnSpc>
              <a:spcPct val="90000"/>
            </a:lnSpc>
            <a:spcBef>
              <a:spcPct val="0"/>
            </a:spcBef>
            <a:spcAft>
              <a:spcPct val="35000"/>
            </a:spcAft>
            <a:buNone/>
            <a:defRPr b="1"/>
          </a:pPr>
          <a:r>
            <a:rPr lang="es" sz="1500" kern="1200" dirty="0">
              <a:latin typeface="+mn-lt"/>
            </a:rPr>
            <a:t>T4</a:t>
          </a:r>
        </a:p>
      </dsp:txBody>
      <dsp:txXfrm>
        <a:off x="4361289" y="1452599"/>
        <a:ext cx="267240" cy="468021"/>
      </dsp:txXfrm>
    </dsp:sp>
    <dsp:sp modelId="{B6459BF8-D2C3-4018-9C28-98667DC203F4}">
      <dsp:nvSpPr>
        <dsp:cNvPr id="0" name=""/>
        <dsp:cNvSpPr/>
      </dsp:nvSpPr>
      <dsp:spPr>
        <a:xfrm>
          <a:off x="3199553" y="2047867"/>
          <a:ext cx="62126" cy="61776"/>
        </a:xfrm>
        <a:prstGeom prst="ellipse">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C3A59BD-6D45-4573-B098-8CB5207F194D}">
      <dsp:nvSpPr>
        <dsp:cNvPr id="0" name=""/>
        <dsp:cNvSpPr/>
      </dsp:nvSpPr>
      <dsp:spPr>
        <a:xfrm>
          <a:off x="3817767" y="2866754"/>
          <a:ext cx="1354284" cy="682383"/>
        </a:xfrm>
        <a:prstGeom prst="roundRect">
          <a:avLst/>
        </a:prstGeom>
        <a:solidFill>
          <a:schemeClr val="accent1">
            <a:alpha val="90000"/>
            <a:tint val="4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5570" tIns="115570" rIns="115570" bIns="115570" numCol="1" spcCol="1270" rtlCol="0" anchor="ctr" anchorCtr="0">
          <a:noAutofit/>
        </a:bodyPr>
        <a:lstStyle/>
        <a:p>
          <a:pPr marL="0" lvl="0" indent="0" algn="ctr" defTabSz="577850" rtl="0">
            <a:lnSpc>
              <a:spcPct val="90000"/>
            </a:lnSpc>
            <a:spcBef>
              <a:spcPct val="0"/>
            </a:spcBef>
            <a:spcAft>
              <a:spcPct val="35000"/>
            </a:spcAft>
            <a:buNone/>
          </a:pPr>
          <a:r>
            <a:rPr lang="es" sz="1300" b="1" kern="1200" dirty="0">
              <a:latin typeface="+mn-lt"/>
            </a:rPr>
            <a:t>EVALUACIÓN</a:t>
          </a:r>
        </a:p>
      </dsp:txBody>
      <dsp:txXfrm>
        <a:off x="3851078" y="2900065"/>
        <a:ext cx="1287662" cy="615761"/>
      </dsp:txXfrm>
    </dsp:sp>
    <dsp:sp modelId="{086FB9B1-82B2-4197-8B33-6E7FF94F8D2E}">
      <dsp:nvSpPr>
        <dsp:cNvPr id="0" name=""/>
        <dsp:cNvSpPr/>
      </dsp:nvSpPr>
      <dsp:spPr>
        <a:xfrm>
          <a:off x="4494909" y="2073867"/>
          <a:ext cx="0" cy="786939"/>
        </a:xfrm>
        <a:prstGeom prst="line">
          <a:avLst/>
        </a:prstGeom>
        <a:noFill/>
        <a:ln w="635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3F359E8B-7C7E-4FD9-B106-36CCBFC731D5}">
      <dsp:nvSpPr>
        <dsp:cNvPr id="0" name=""/>
        <dsp:cNvSpPr/>
      </dsp:nvSpPr>
      <dsp:spPr>
        <a:xfrm>
          <a:off x="4463846" y="2042803"/>
          <a:ext cx="62126" cy="62126"/>
        </a:xfrm>
        <a:prstGeom prst="ellipse">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16/7/layout/BasicTimeline">
  <dgm:title val="Basic Timeline"/>
  <dgm:desc val="Use to show a list of events in chronological order. The rounded rectangular shape contains the description while the date is shown below on the time line. It's the perfect SmartArt for displaying large amount of text with a medium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dgm:constr type="ctrY" for="ch" forName="divider" refType="h" fact="0.5"/>
      <dgm:constr type="l" for="ch" forName="divider"/>
      <dgm:constr type="w" for="ch" forName="nodes" refType="w"/>
      <dgm:constr type="h" for="ch" forName="nodes" refType="h"/>
    </dgm:constrLst>
    <dgm:layoutNode name="divider" styleLbl="fgAccFollowNode1">
      <dgm:alg type="sp"/>
      <dgm:choose name="ArrowShape">
        <dgm:if name="ArrowShapeLTR" func="var" arg="dir" op="equ" val="norm">
          <dgm:shape xmlns:r="http://schemas.openxmlformats.org/officeDocument/2006/relationships" type="line" r:blip="" zOrderOff="-1">
            <dgm:adjLst/>
            <dgm:extLst>
              <a:ext uri="{B698B0E9-8C71-41B9-8309-B3DCBF30829C}">
                <dgm1612:spPr xmlns:dgm1612="http://schemas.microsoft.com/office/drawing/2016/12/diagram">
                  <a:ln>
                    <a:tailEnd type="triangle" w="lg" len="lg"/>
                  </a:ln>
                </dgm1612:spPr>
              </a:ext>
            </dgm:extLst>
          </dgm:shape>
        </dgm:if>
        <dgm:else name="ArrowShapeRTL">
          <dgm:shape xmlns:r="http://schemas.openxmlformats.org/officeDocument/2006/relationships" type="line" r:blip="" zOrderOff="-1">
            <dgm:adjLst/>
            <dgm:extLst>
              <a:ext uri="{B698B0E9-8C71-41B9-8309-B3DCBF30829C}">
                <dgm1612:spPr xmlns:dgm1612="http://schemas.microsoft.com/office/drawing/2016/12/diagram">
                  <a:ln>
                    <a:headEnd type="triangle" w="lg" len="lg"/>
                  </a:ln>
                </dgm1612:spPr>
              </a:ext>
            </dgm:extLst>
          </dgm:shape>
        </dgm:else>
      </dgm:choos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presOf/>
      <dgm:shape xmlns:r="http://schemas.openxmlformats.org/officeDocument/2006/relationships" r:blip="">
        <dgm:adjLst/>
      </dgm:shape>
      <dgm:choose name="constrBasedOnChildrenCount">
        <dgm:if name="constrForTwoChildren" axis="ch" ptType="node" func="cnt" op="lte" val="2">
          <dgm:constrLst>
            <dgm:constr type="primFontSz" for="des" forName="L1TextContainer" val="20"/>
            <dgm:constr type="primFontSz" for="des" forName="L2TextContainer" refType="primFontSz" refFor="des" refForName="L1TextContainer" op="equ" fact="0.85"/>
            <dgm:constr type="w" for="ch" forName="composite" refType="w"/>
            <dgm:constr type="h" for="ch" forName="composite" refType="h"/>
            <dgm:constr type="w" for="ch" forName="spaceBetweenRectangles" refType="w" refFor="ch" refForName="composite" fact="0.16"/>
            <dgm:constr type="w" for="ch" ptType="sibTrans" op="equ"/>
            <dgm:constr type="primFontSz" for="des" forName="L1TextContainer" op="equ"/>
            <dgm:constr type="primFontSz" for="des" forName="L2TextContainer" op="equ"/>
          </dgm:constrLst>
        </dgm:if>
        <dgm:else name="constrForRest">
          <dgm:constrLst>
            <dgm:constr type="primFontSz" for="des" forName="L1TextContainer" val="20"/>
            <dgm:constr type="primFontSz" for="des" forName="L2TextContainer" refType="primFontSz" refFor="des" refForName="L1TextContainer" op="equ" fact="0.85"/>
            <dgm:constr type="w" for="ch" forName="composite" refType="w"/>
            <dgm:constr type="h" for="ch" forName="composite" refType="h"/>
            <dgm:constr type="w" for="ch" forName="spaceBetweenRectangles" refType="w" refFor="ch" refForName="composite" fact="-0.42"/>
            <dgm:constr type="w" for="ch" ptType="sibTrans" op="equ"/>
            <dgm:constr type="primFontSz" for="des" forName="L1TextContainer" op="equ"/>
            <dgm:constr type="primFontSz" for="des" forName="L2TextContainer" op="equ"/>
          </dgm:constrLst>
        </dgm:else>
      </dgm:choose>
      <dgm:forEach name="nodesForEach" axis="ch" ptType="node">
        <dgm:layoutNode name="composite">
          <dgm:alg type="composite"/>
          <dgm:shape xmlns:r="http://schemas.openxmlformats.org/officeDocument/2006/relationships" r:blip="">
            <dgm:adjLst/>
          </dgm:shape>
          <dgm:choose name="CaseForPlacingNodesAboveAndBelowDivider">
            <dgm:if name="CaseForPlacingNodeAboveDivider" axis="self" ptType="node" func="posOdd" op="equ" val="1">
              <dgm:constrLst>
                <dgm:constr type="w" for="ch" forName="L1TextContainer" refType="w" fact="0.88"/>
                <dgm:constr type="l" for="ch" forName="L1TextContainer" refType="w" fact="0.06"/>
                <dgm:constr type="t" for="ch" forName="L1TextContainer" refType="h" fact="0.537"/>
                <dgm:constr type="h" for="ch" forName="L1TextContainer" refType="h" fact="0.113"/>
                <dgm:constr type="w" for="ch" forName="L2TextContainerWrapper" refType="w"/>
                <dgm:constr type="h" for="ch" forName="L2TextContainerWrapper" refType="h" fact="0.31"/>
                <dgm:constr type="b" for="ch" forName="L2TextContainerWrapper" refType="h" fact="0.31"/>
                <dgm:constr type="w" for="ch" forName="ConnectLine"/>
                <dgm:constr type="l" for="ch" forName="ConnectLine" refType="w" fact="0.5"/>
                <dgm:constr type="h" for="ch" forName="ConnectLine" refType="h" fact="0.19"/>
                <dgm:constr type="t" for="ch" forName="ConnectLine" refType="h" fact="0.31"/>
                <dgm:constr type="w" for="ch" forName="ConnectorPoint" refType="h" fact="0.015"/>
                <dgm:constr type="h" for="ch" forName="ConnectorPoint" refType="h" fact="0.015"/>
                <dgm:constr type="ctrX" for="ch" forName="ConnectorPoint" refType="w" fact="0.5"/>
                <dgm:constr type="ctrY" for="ch" forName="ConnectorPoint" refType="h" fact="0.5"/>
                <dgm:constr type="w" for="ch" forName="EmptyPlaceHolder" refType="w"/>
                <dgm:constr type="t" for="ch" forName="EmptyPlaceHolder" refType="h" fact="0.65"/>
                <dgm:constr type="h" for="ch" forName="EmptyPlaceHolder" refType="h" fact="0.35"/>
              </dgm:constrLst>
            </dgm:if>
            <dgm:else name="CaseForPlacingNodeBelowDivider">
              <dgm:constrLst>
                <dgm:constr type="w" for="ch" forName="L1TextContainer" refType="w" fact="0.88"/>
                <dgm:constr type="l" for="ch" forName="L1TextContainer" refType="w" fact="0.06"/>
                <dgm:constr type="t" for="ch" forName="L1TextContainer" refType="h" fact="0.35"/>
                <dgm:constr type="h" for="ch" forName="L1TextContainer" refType="h" fact="0.113"/>
                <dgm:constr type="w" for="ch" forName="L2TextContainerWrapper" refType="w"/>
                <dgm:constr type="h" for="ch" forName="L2TextContainerWrapper" refType="h" fact="0.31"/>
                <dgm:constr type="t" for="ch" forName="L2TextContainerWrapper" refType="h" fact="0.69"/>
                <dgm:constr type="w" for="ch" forName="ConnectLine"/>
                <dgm:constr type="l" for="ch" forName="ConnectLine" refType="w" fact="0.5"/>
                <dgm:constr type="h" for="ch" forName="ConnectLine" refType="h" fact="0.19"/>
                <dgm:constr type="t" for="ch" forName="ConnectLine" refType="h" fact="0.5"/>
                <dgm:constr type="w" for="ch" forName="ConnectorPoint" refType="h" fact="0.015"/>
                <dgm:constr type="h" for="ch" forName="ConnectorPoint" refType="h" fact="0.015"/>
                <dgm:constr type="ctrX" for="ch" forName="ConnectorPoint" refType="w" fact="0.5"/>
                <dgm:constr type="ctrY" for="ch" forName="ConnectorPoint" refType="h" fact="0.5"/>
                <dgm:constr type="w" for="ch" forName="EmptyPlaceHolder" refType="w"/>
                <dgm:constr type="h" for="ch" forName="EmptyPlaceHolder" refType="h" fact="0.35"/>
                <dgm:constr type="t" for="ch" forName="EmptyPlaceHolder" refType="h" fact="0"/>
              </dgm:constrLst>
            </dgm:else>
          </dgm:choose>
          <dgm:layoutNode name="L1TextContainer" styleLbl="revTx">
            <dgm:varLst>
              <dgm:chMax val="1"/>
              <dgm:chPref val="1"/>
              <dgm:bulletEnabled val="1"/>
            </dgm:varLst>
            <dgm:choose name="casesForTxtDirLogic">
              <dgm:if name="Name78" axis="self" ptType="node" func="posOdd" op="equ" val="1">
                <dgm:alg type="tx">
                  <dgm:param type="txAnchorHorz" val="ctr"/>
                  <dgm:param type="txAnchorVert" val="t"/>
                  <dgm:param type="parTxLTRAlign" val="ctr"/>
                  <dgm:param type="parTxRTLAlign" val="ctr"/>
                </dgm:alg>
              </dgm:if>
              <dgm:else name="Name89">
                <dgm:alg type="tx">
                  <dgm:param type="txAnchorHorz" val="ctr"/>
                  <dgm:param type="txAnchorVert" val="b"/>
                  <dgm:param type="parTxLTRAlign" val="ctr"/>
                  <dgm:param type="parTxRTLAlign" val="ctr"/>
                </dgm:alg>
              </dgm:else>
            </dgm:choose>
            <dgm:shape xmlns:r="http://schemas.openxmlformats.org/officeDocument/2006/relationships" type="rect" r:blip="">
              <dgm:adjLst/>
            </dgm:shape>
            <dgm:presOf axis="self"/>
            <dgm:constrLst>
              <dgm:constr type="lMarg"/>
              <dgm:constr type="rMarg"/>
              <dgm:constr type="tMarg"/>
              <dgm:constr type="bMarg"/>
            </dgm:constrLst>
            <dgm:ruleLst>
              <dgm:rule type="primFontSz" val="14" fact="NaN" max="NaN"/>
            </dgm:ruleLst>
          </dgm:layoutNode>
          <dgm:layoutNode name="L2TextContainerWrapper">
            <dgm:varLst>
              <dgm:chMax val="0"/>
              <dgm:chPref val="0"/>
              <dgm:bulletEnabled val="1"/>
            </dgm:varLst>
            <dgm:alg type="composite"/>
            <dgm:choose name="L2TextContainerConstr">
              <dgm:if name="CaseForPlacingL2TextContaineAboveDivider" axis="self" ptType="node" func="posOdd" op="equ" val="1">
                <dgm:constrLst>
                  <dgm:constr type="h" for="ch" forName="L2TextContainer" refType="h" fact="0.55"/>
                  <dgm:constr type="b" for="ch" forName="L2TextContainer" refType="h"/>
                  <dgm:constr type="h" for="ch" forName="FlexibleEmptyPlaceHolder" refType="h" fact="0.45"/>
                </dgm:constrLst>
              </dgm:if>
              <dgm:else name="CaseForPlacingL2TextContaineBelowDivider">
                <dgm:constrLst>
                  <dgm:constr type="h" for="ch" forName="L2TextContainer" refType="h" fact="0.55"/>
                  <dgm:constr type="h" for="ch" forName="FlexibleEmptyPlaceHolder" refType="h" fact="0.45"/>
                  <dgm:constr type="b" for="ch" forName="FlexibleEmptyPlaceHolder" refType="h"/>
                </dgm:constrLst>
              </dgm:else>
            </dgm:choose>
            <dgm:layoutNode name="L2TextContainer" styleLbl="bgAcc1">
              <dgm:choose name="L2TextContainerAlgo">
                <dgm:if name="L2TextContainerAlgoLTR" func="var" arg="dir" op="equ" val="norm">
                  <dgm:alg type="tx">
                    <dgm:param type="txAnchorVert" val="mid"/>
                    <dgm:param type="parTxRTLAlign" val="l"/>
                    <dgm:param type="parTxLTRAlign" val="l"/>
                    <dgm:param type="txAnchorVertCh" val="mid"/>
                    <dgm:param type="shpTxRTLAlignCh" val="l"/>
                    <dgm:param type="shpTxLTRAlignCh" val="l"/>
                  </dgm:alg>
                </dgm:if>
                <dgm:else name="L2TextContainerAlgoRTL">
                  <dgm:alg type="tx">
                    <dgm:param type="txAnchorVert" val="mid"/>
                    <dgm:param type="parTxRTLAlign" val="r"/>
                    <dgm:param type="parTxLTRAlign" val="r"/>
                    <dgm:param type="txAnchorVertCh" val="mid"/>
                    <dgm:param type="shpTxRTLAlignCh" val="r"/>
                    <dgm:param type="shpTxLTRAlignCh" val="r"/>
                  </dgm:alg>
                </dgm:else>
              </dgm:choose>
              <dgm:shape xmlns:r="http://schemas.openxmlformats.org/officeDocument/2006/relationships" type="roundRect" r:blip="">
                <dgm:adjLst/>
              </dgm:shape>
              <dgm:presOf axis="des" ptType="node"/>
              <dgm:constrLst>
                <dgm:constr type="primFontSz" val="17"/>
                <dgm:constr type="lMarg" refType="primFontSz" fact="0.7"/>
                <dgm:constr type="rMarg" refType="primFontSz" fact="0.7"/>
                <dgm:constr type="tMarg" refType="primFontSz" fact="0.7"/>
                <dgm:constr type="bMarg" refType="primFontSz" fact="0.7"/>
              </dgm:constrLst>
              <dgm:ruleLst>
                <dgm:rule type="primFontSz" val="12" fact="NaN" max="NaN"/>
                <dgm:rule type="secFontSz" val="10" fact="NaN" max="NaN"/>
                <dgm:rule type="h" val="INF" fact="NaN" max="NaN"/>
              </dgm:ruleLst>
            </dgm:layoutNode>
            <dgm:layoutNode name="FlexibleEmptyPlaceHolder">
              <dgm:alg type="sp"/>
              <dgm:shape xmlns:r="http://schemas.openxmlformats.org/officeDocument/2006/relationships" r:blip="">
                <dgm:adjLst/>
              </dgm:shape>
              <dgm:presOf/>
              <dgm:constrLst/>
            </dgm:layoutNode>
          </dgm:layoutNode>
          <dgm:layoutNode name="ConnectLine" styleLbl="sibTrans1D1" moveWith="L2TextContainer">
            <dgm:alg type="sp"/>
            <dgm:shape xmlns:r="http://schemas.openxmlformats.org/officeDocument/2006/relationships" type="line" r:blip="">
              <dgm:adjLst/>
              <dgm:extLst>
                <a:ext uri="{B698B0E9-8C71-41B9-8309-B3DCBF30829C}">
                  <dgm1612:spPr xmlns:dgm1612="http://schemas.microsoft.com/office/drawing/2016/12/diagram">
                    <a:ln>
                      <a:prstDash val="dash"/>
                    </a:ln>
                  </dgm1612:spPr>
                </a:ext>
              </dgm:extLst>
            </dgm:shape>
            <dgm:presOf/>
            <dgm:constrLst/>
          </dgm:layoutNode>
          <dgm:layoutNode name="ConnectorPoint" styleLbl="alignNode1" moveWith="L2TextContainer">
            <dgm:alg type="sp"/>
            <dgm:shape xmlns:r="http://schemas.openxmlformats.org/officeDocument/2006/relationships" type="ellipse" r:blip="" zOrderOff="1">
              <dgm:adj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Node>
  <dgm:extLst>
    <a:ext uri="{68A01E43-0DF5-4B5B-8FA6-DAF915123BFB}">
      <dgm1612:lstStyle xmlns:dgm1612="http://schemas.microsoft.com/office/drawing/2016/12/diagram">
        <a:lvl1pPr>
          <a:defRPr b="1"/>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dirty="0"/>
          </a:p>
        </p:txBody>
      </p:sp>
      <p:sp>
        <p:nvSpPr>
          <p:cNvPr id="3" name="Marcador de posición de fecha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20EA5F0D-C1DC-412F-A146-DDB3A74B588F}" type="datetimeFigureOut">
              <a:rPr lang="en-US"/>
              <a:t>1/22/2025</a:t>
            </a:fld>
            <a:endParaRPr dirty="0"/>
          </a:p>
        </p:txBody>
      </p:sp>
      <p:sp>
        <p:nvSpPr>
          <p:cNvPr id="4" name="Marcador de posición de pie de página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dirty="0"/>
          </a:p>
        </p:txBody>
      </p:sp>
      <p:sp>
        <p:nvSpPr>
          <p:cNvPr id="5" name="Marcador de número de diapositiva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7BAE14B8-3CC9-472D-9BC5-A84D80684DE2}" type="slidenum">
              <a:rPr/>
              <a:t>‹Nº›</a:t>
            </a:fld>
            <a:endParaRPr dirty="0"/>
          </a:p>
        </p:txBody>
      </p:sp>
    </p:spTree>
    <p:extLst>
      <p:ext uri="{BB962C8B-B14F-4D97-AF65-F5344CB8AC3E}">
        <p14:creationId xmlns:p14="http://schemas.microsoft.com/office/powerpoint/2010/main" val="25778275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dirty="0"/>
          </a:p>
        </p:txBody>
      </p:sp>
      <p:sp>
        <p:nvSpPr>
          <p:cNvPr id="3" name="Marcador de posición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A8CDE508-72C8-4AB5-AA9C-1584D31690E0}" type="datetimeFigureOut">
              <a:rPr lang="en-US"/>
              <a:t>1/22/2025</a:t>
            </a:fld>
            <a:endParaRPr dirty="0"/>
          </a:p>
        </p:txBody>
      </p:sp>
      <p:sp>
        <p:nvSpPr>
          <p:cNvPr id="4" name="Marcador de posición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dirty="0"/>
          </a:p>
        </p:txBody>
      </p:sp>
      <p:sp>
        <p:nvSpPr>
          <p:cNvPr id="5" name="Marcador de notas 4"/>
          <p:cNvSpPr>
            <a:spLocks noGrp="1"/>
          </p:cNvSpPr>
          <p:nvPr>
            <p:ph type="body" sz="quarter" idx="3"/>
          </p:nvPr>
        </p:nvSpPr>
        <p:spPr>
          <a:xfrm>
            <a:off x="685800" y="4400550"/>
            <a:ext cx="5486400" cy="3086100"/>
          </a:xfrm>
          <a:prstGeom prst="rect">
            <a:avLst/>
          </a:prstGeom>
        </p:spPr>
        <p:txBody>
          <a:bodyPr vert="horz" lIns="91440" tIns="45720" rIns="91440" bIns="45720" rtlCol="0"/>
          <a:lstStyle/>
          <a:p>
            <a:pPr lvl="0" rtl="0"/>
            <a:r>
              <a:t>Haga clic para modificar los estilos de texto del patrón</a:t>
            </a:r>
          </a:p>
          <a:p>
            <a:pPr lvl="1" rtl="0"/>
            <a:r>
              <a:t>Segundo nivel</a:t>
            </a:r>
          </a:p>
          <a:p>
            <a:pPr lvl="2" rtl="0"/>
            <a:r>
              <a:t>Tercer nivel</a:t>
            </a:r>
          </a:p>
          <a:p>
            <a:pPr lvl="3" rtl="0"/>
            <a:r>
              <a:t>Cuarto nivel</a:t>
            </a:r>
          </a:p>
          <a:p>
            <a:pPr lvl="4" rtl="0"/>
            <a:r>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dirty="0"/>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7FB667E1-E601-4AAF-B95C-B25720D70A60}" type="slidenum">
              <a:rPr/>
              <a:t>‹Nº›</a:t>
            </a:fld>
            <a:endParaRPr dirty="0"/>
          </a:p>
        </p:txBody>
      </p:sp>
    </p:spTree>
    <p:extLst>
      <p:ext uri="{BB962C8B-B14F-4D97-AF65-F5344CB8AC3E}">
        <p14:creationId xmlns:p14="http://schemas.microsoft.com/office/powerpoint/2010/main" val="7111367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40.svg"/><Relationship Id="rId7" Type="http://schemas.openxmlformats.org/officeDocument/2006/relationships/image" Target="../media/image44.svg"/><Relationship Id="rId2" Type="http://schemas.openxmlformats.org/officeDocument/2006/relationships/image" Target="../media/image39.png"/><Relationship Id="rId1" Type="http://schemas.openxmlformats.org/officeDocument/2006/relationships/slideMaster" Target="../slideMasters/slideMaster1.xml"/><Relationship Id="rId6" Type="http://schemas.openxmlformats.org/officeDocument/2006/relationships/image" Target="../media/image43.png"/><Relationship Id="rId5" Type="http://schemas.openxmlformats.org/officeDocument/2006/relationships/image" Target="../media/image42.svg"/><Relationship Id="rId4" Type="http://schemas.openxmlformats.org/officeDocument/2006/relationships/image" Target="../media/image41.png"/><Relationship Id="rId9" Type="http://schemas.openxmlformats.org/officeDocument/2006/relationships/image" Target="../media/image12.svg"/></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45.svg"/><Relationship Id="rId7" Type="http://schemas.openxmlformats.org/officeDocument/2006/relationships/image" Target="../media/image48.svg"/><Relationship Id="rId2" Type="http://schemas.openxmlformats.org/officeDocument/2006/relationships/image" Target="../media/image43.png"/><Relationship Id="rId1" Type="http://schemas.openxmlformats.org/officeDocument/2006/relationships/slideMaster" Target="../slideMasters/slideMaster1.xml"/><Relationship Id="rId6" Type="http://schemas.openxmlformats.org/officeDocument/2006/relationships/image" Target="../media/image41.png"/><Relationship Id="rId11" Type="http://schemas.openxmlformats.org/officeDocument/2006/relationships/image" Target="../media/image50.svg"/><Relationship Id="rId5" Type="http://schemas.openxmlformats.org/officeDocument/2006/relationships/image" Target="../media/image47.svg"/><Relationship Id="rId10" Type="http://schemas.openxmlformats.org/officeDocument/2006/relationships/image" Target="../media/image49.png"/><Relationship Id="rId4" Type="http://schemas.openxmlformats.org/officeDocument/2006/relationships/image" Target="../media/image46.png"/><Relationship Id="rId9" Type="http://schemas.openxmlformats.org/officeDocument/2006/relationships/image" Target="../media/image12.sv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1.svg"/><Relationship Id="rId7" Type="http://schemas.openxmlformats.org/officeDocument/2006/relationships/image" Target="../media/image12.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52.svg"/><Relationship Id="rId4" Type="http://schemas.openxmlformats.org/officeDocument/2006/relationships/image" Target="../media/image9.png"/></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60.svg"/><Relationship Id="rId3" Type="http://schemas.openxmlformats.org/officeDocument/2006/relationships/image" Target="../media/image2.svg"/><Relationship Id="rId7" Type="http://schemas.openxmlformats.org/officeDocument/2006/relationships/image" Target="../media/image56.svg"/><Relationship Id="rId12" Type="http://schemas.openxmlformats.org/officeDocument/2006/relationships/image" Target="../media/image59.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5.png"/><Relationship Id="rId11" Type="http://schemas.openxmlformats.org/officeDocument/2006/relationships/image" Target="../media/image12.svg"/><Relationship Id="rId5" Type="http://schemas.openxmlformats.org/officeDocument/2006/relationships/image" Target="../media/image54.svg"/><Relationship Id="rId10" Type="http://schemas.openxmlformats.org/officeDocument/2006/relationships/image" Target="../media/image11.png"/><Relationship Id="rId4" Type="http://schemas.openxmlformats.org/officeDocument/2006/relationships/image" Target="../media/image53.png"/><Relationship Id="rId9" Type="http://schemas.openxmlformats.org/officeDocument/2006/relationships/image" Target="../media/image58.svg"/></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3.svg"/><Relationship Id="rId7" Type="http://schemas.openxmlformats.org/officeDocument/2006/relationships/image" Target="../media/image12.sv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14.svg"/><Relationship Id="rId4" Type="http://schemas.openxmlformats.org/officeDocument/2006/relationships/image" Target="../media/image5.png"/><Relationship Id="rId9" Type="http://schemas.openxmlformats.org/officeDocument/2006/relationships/image" Target="../media/image16.sv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8.svg"/><Relationship Id="rId7" Type="http://schemas.openxmlformats.org/officeDocument/2006/relationships/image" Target="../media/image22.svg"/><Relationship Id="rId2" Type="http://schemas.openxmlformats.org/officeDocument/2006/relationships/image" Target="../media/image17.png"/><Relationship Id="rId1" Type="http://schemas.openxmlformats.org/officeDocument/2006/relationships/slideMaster" Target="../slideMasters/slideMaster1.xml"/><Relationship Id="rId6" Type="http://schemas.openxmlformats.org/officeDocument/2006/relationships/image" Target="../media/image21.png"/><Relationship Id="rId11" Type="http://schemas.openxmlformats.org/officeDocument/2006/relationships/image" Target="../media/image24.svg"/><Relationship Id="rId5" Type="http://schemas.openxmlformats.org/officeDocument/2006/relationships/image" Target="../media/image20.svg"/><Relationship Id="rId10" Type="http://schemas.openxmlformats.org/officeDocument/2006/relationships/image" Target="../media/image23.png"/><Relationship Id="rId4" Type="http://schemas.openxmlformats.org/officeDocument/2006/relationships/image" Target="../media/image19.png"/><Relationship Id="rId9" Type="http://schemas.openxmlformats.org/officeDocument/2006/relationships/image" Target="../media/image12.svg"/></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3.svg"/><Relationship Id="rId7" Type="http://schemas.openxmlformats.org/officeDocument/2006/relationships/image" Target="../media/image12.sv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14.svg"/><Relationship Id="rId4" Type="http://schemas.openxmlformats.org/officeDocument/2006/relationships/image" Target="../media/image5.png"/><Relationship Id="rId9" Type="http://schemas.openxmlformats.org/officeDocument/2006/relationships/image" Target="../media/image26.svg"/></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28.svg"/><Relationship Id="rId7" Type="http://schemas.openxmlformats.org/officeDocument/2006/relationships/image" Target="../media/image32.svg"/><Relationship Id="rId2" Type="http://schemas.openxmlformats.org/officeDocument/2006/relationships/image" Target="../media/image27.png"/><Relationship Id="rId1" Type="http://schemas.openxmlformats.org/officeDocument/2006/relationships/slideMaster" Target="../slideMasters/slideMaster1.xml"/><Relationship Id="rId6" Type="http://schemas.openxmlformats.org/officeDocument/2006/relationships/image" Target="../media/image31.png"/><Relationship Id="rId11" Type="http://schemas.openxmlformats.org/officeDocument/2006/relationships/image" Target="../media/image2.svg"/><Relationship Id="rId5" Type="http://schemas.openxmlformats.org/officeDocument/2006/relationships/image" Target="../media/image30.svg"/><Relationship Id="rId10" Type="http://schemas.openxmlformats.org/officeDocument/2006/relationships/image" Target="../media/image1.png"/><Relationship Id="rId4" Type="http://schemas.openxmlformats.org/officeDocument/2006/relationships/image" Target="../media/image29.png"/><Relationship Id="rId9" Type="http://schemas.openxmlformats.org/officeDocument/2006/relationships/image" Target="../media/image12.sv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8.svg"/><Relationship Id="rId7" Type="http://schemas.openxmlformats.org/officeDocument/2006/relationships/image" Target="../media/image12.svg"/><Relationship Id="rId2" Type="http://schemas.openxmlformats.org/officeDocument/2006/relationships/image" Target="../media/image17.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22.svg"/><Relationship Id="rId4" Type="http://schemas.openxmlformats.org/officeDocument/2006/relationships/image" Target="../media/image21.png"/></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14.svg"/><Relationship Id="rId7" Type="http://schemas.openxmlformats.org/officeDocument/2006/relationships/image" Target="../media/image12.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10.svg"/><Relationship Id="rId4" Type="http://schemas.openxmlformats.org/officeDocument/2006/relationships/image" Target="../media/image9.png"/><Relationship Id="rId9" Type="http://schemas.openxmlformats.org/officeDocument/2006/relationships/image" Target="../media/image34.sv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6.svg"/><Relationship Id="rId7" Type="http://schemas.openxmlformats.org/officeDocument/2006/relationships/image" Target="../media/image12.svg"/><Relationship Id="rId2" Type="http://schemas.openxmlformats.org/officeDocument/2006/relationships/image" Target="../media/image35.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38.svg"/><Relationship Id="rId4" Type="http://schemas.openxmlformats.org/officeDocument/2006/relationships/image" Target="../media/image37.png"/></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40.svg"/><Relationship Id="rId7" Type="http://schemas.openxmlformats.org/officeDocument/2006/relationships/image" Target="../media/image44.svg"/><Relationship Id="rId2" Type="http://schemas.openxmlformats.org/officeDocument/2006/relationships/image" Target="../media/image39.png"/><Relationship Id="rId1" Type="http://schemas.openxmlformats.org/officeDocument/2006/relationships/slideMaster" Target="../slideMasters/slideMaster1.xml"/><Relationship Id="rId6" Type="http://schemas.openxmlformats.org/officeDocument/2006/relationships/image" Target="../media/image43.png"/><Relationship Id="rId5" Type="http://schemas.openxmlformats.org/officeDocument/2006/relationships/image" Target="../media/image42.svg"/><Relationship Id="rId4" Type="http://schemas.openxmlformats.org/officeDocument/2006/relationships/image" Target="../media/image41.png"/><Relationship Id="rId9" Type="http://schemas.openxmlformats.org/officeDocument/2006/relationships/image" Target="../media/image12.sv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Solo el título">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550F7D96-EF52-191C-6070-DF4FBB43A667}"/>
              </a:ext>
            </a:extLst>
          </p:cNvPr>
          <p:cNvSpPr>
            <a:spLocks noGrp="1"/>
          </p:cNvSpPr>
          <p:nvPr>
            <p:ph type="ctrTitle"/>
          </p:nvPr>
        </p:nvSpPr>
        <p:spPr>
          <a:xfrm>
            <a:off x="1243012" y="551145"/>
            <a:ext cx="8421624" cy="4215384"/>
          </a:xfrm>
        </p:spPr>
        <p:txBody>
          <a:bodyPr tIns="91440" rIns="91440" bIns="0" rtlCol="0" anchor="b">
            <a:noAutofit/>
          </a:bodyPr>
          <a:lstStyle>
            <a:lvl1pPr algn="l">
              <a:lnSpc>
                <a:spcPct val="75000"/>
              </a:lnSpc>
              <a:defRPr sz="7200" b="1" i="0">
                <a:solidFill>
                  <a:schemeClr val="tx1"/>
                </a:solidFill>
                <a:latin typeface="+mj-lt"/>
                <a:cs typeface="Calibri" panose="020F0502020204030204" pitchFamily="34" charset="0"/>
              </a:defRPr>
            </a:lvl1pPr>
          </a:lstStyle>
          <a:p>
            <a:pPr rtl="0"/>
            <a:r>
              <a:rPr lang="es-ES"/>
              <a:t>Haga clic para modificar el estilo de título del patrón</a:t>
            </a:r>
            <a:endParaRPr lang="en-US" dirty="0"/>
          </a:p>
        </p:txBody>
      </p:sp>
      <p:pic>
        <p:nvPicPr>
          <p:cNvPr id="14" name="Gráfico 13">
            <a:extLst>
              <a:ext uri="{FF2B5EF4-FFF2-40B4-BE49-F238E27FC236}">
                <a16:creationId xmlns:a16="http://schemas.microsoft.com/office/drawing/2014/main" id="{4A913D94-05C3-4943-3A5A-68A54E9BFDA3}"/>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7834" r="18723" b="57209"/>
          <a:stretch/>
        </p:blipFill>
        <p:spPr>
          <a:xfrm rot="10800000">
            <a:off x="9587664" y="-1"/>
            <a:ext cx="2604336" cy="2443914"/>
          </a:xfrm>
          <a:prstGeom prst="rect">
            <a:avLst/>
          </a:prstGeom>
        </p:spPr>
      </p:pic>
      <p:pic>
        <p:nvPicPr>
          <p:cNvPr id="15" name="Gráfico 14">
            <a:extLst>
              <a:ext uri="{FF2B5EF4-FFF2-40B4-BE49-F238E27FC236}">
                <a16:creationId xmlns:a16="http://schemas.microsoft.com/office/drawing/2014/main" id="{B8A215FC-A562-570C-4B81-BDACB410401F}"/>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15962" t="4804" r="2363" b="470"/>
          <a:stretch/>
        </p:blipFill>
        <p:spPr>
          <a:xfrm flipH="1">
            <a:off x="6829612" y="3962400"/>
            <a:ext cx="5362388" cy="2882900"/>
          </a:xfrm>
          <a:prstGeom prst="rect">
            <a:avLst/>
          </a:prstGeom>
        </p:spPr>
      </p:pic>
      <p:pic>
        <p:nvPicPr>
          <p:cNvPr id="32" name="Gráfico 31">
            <a:extLst>
              <a:ext uri="{FF2B5EF4-FFF2-40B4-BE49-F238E27FC236}">
                <a16:creationId xmlns:a16="http://schemas.microsoft.com/office/drawing/2014/main" id="{6E4D6661-6121-F9D4-5417-DCF6F824FC65}"/>
              </a:ext>
            </a:extLst>
          </p:cNvPr>
          <p:cNvPicPr>
            <a:picLocks noChangeAspect="1"/>
          </p:cNvPicPr>
          <p:nvPr userDrawn="1"/>
        </p:nvPicPr>
        <p:blipFill rotWithShape="1">
          <a:blip r:embed="rId6">
            <a:extLst>
              <a:ext uri="{96DAC541-7B7A-43D3-8B79-37D633B846F1}">
                <asvg:svgBlip xmlns:asvg="http://schemas.microsoft.com/office/drawing/2016/SVG/main" r:embed="rId7"/>
              </a:ext>
            </a:extLst>
          </a:blip>
          <a:srcRect l="56443" t="62500"/>
          <a:stretch/>
        </p:blipFill>
        <p:spPr>
          <a:xfrm>
            <a:off x="0" y="2971800"/>
            <a:ext cx="536575" cy="914400"/>
          </a:xfrm>
          <a:prstGeom prst="rect">
            <a:avLst/>
          </a:prstGeom>
        </p:spPr>
      </p:pic>
      <p:pic>
        <p:nvPicPr>
          <p:cNvPr id="33" name="Gráfico 32">
            <a:extLst>
              <a:ext uri="{FF2B5EF4-FFF2-40B4-BE49-F238E27FC236}">
                <a16:creationId xmlns:a16="http://schemas.microsoft.com/office/drawing/2014/main" id="{C208DEAE-E889-7FE9-79F8-C2BD8D3E7CFD}"/>
              </a:ext>
            </a:extLst>
          </p:cNvPr>
          <p:cNvPicPr>
            <a:picLocks noChangeAspect="1"/>
          </p:cNvPicPr>
          <p:nvPr userDrawn="1"/>
        </p:nvPicPr>
        <p:blipFill rotWithShape="1">
          <a:blip r:embed="rId8">
            <a:extLst>
              <a:ext uri="{96DAC541-7B7A-43D3-8B79-37D633B846F1}">
                <asvg:svgBlip xmlns:asvg="http://schemas.microsoft.com/office/drawing/2016/SVG/main" r:embed="rId9"/>
              </a:ext>
            </a:extLst>
          </a:blip>
          <a:srcRect l="22183" t="-90" r="-5900" b="11491"/>
          <a:stretch/>
        </p:blipFill>
        <p:spPr>
          <a:xfrm>
            <a:off x="-1" y="5780936"/>
            <a:ext cx="1614864" cy="1077064"/>
          </a:xfrm>
          <a:prstGeom prst="rect">
            <a:avLst/>
          </a:prstGeom>
        </p:spPr>
      </p:pic>
      <p:pic>
        <p:nvPicPr>
          <p:cNvPr id="34" name="Gráfico 33">
            <a:extLst>
              <a:ext uri="{FF2B5EF4-FFF2-40B4-BE49-F238E27FC236}">
                <a16:creationId xmlns:a16="http://schemas.microsoft.com/office/drawing/2014/main" id="{284BD9EE-E876-31F4-1F8B-4054CE0AEF50}"/>
              </a:ext>
            </a:extLst>
          </p:cNvPr>
          <p:cNvPicPr>
            <a:picLocks noChangeAspect="1"/>
          </p:cNvPicPr>
          <p:nvPr userDrawn="1"/>
        </p:nvPicPr>
        <p:blipFill rotWithShape="1">
          <a:blip r:embed="rId10">
            <a:extLst>
              <a:ext uri="{96DAC541-7B7A-43D3-8B79-37D633B846F1}">
                <asvg:svgBlip xmlns:asvg="http://schemas.microsoft.com/office/drawing/2016/SVG/main" r:embed="rId11"/>
              </a:ext>
            </a:extLst>
          </a:blip>
          <a:srcRect t="12075" r="-434" b="36144"/>
          <a:stretch/>
        </p:blipFill>
        <p:spPr>
          <a:xfrm rot="10800000">
            <a:off x="1919703" y="0"/>
            <a:ext cx="5842526" cy="800100"/>
          </a:xfrm>
          <a:prstGeom prst="rect">
            <a:avLst/>
          </a:prstGeom>
        </p:spPr>
      </p:pic>
      <p:pic>
        <p:nvPicPr>
          <p:cNvPr id="38" name="Gráfico 37">
            <a:extLst>
              <a:ext uri="{FF2B5EF4-FFF2-40B4-BE49-F238E27FC236}">
                <a16:creationId xmlns:a16="http://schemas.microsoft.com/office/drawing/2014/main" id="{80FC0E45-129F-2666-ADC5-CA528CAC159B}"/>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11356940" y="3305998"/>
            <a:ext cx="425520" cy="246004"/>
          </a:xfrm>
          <a:prstGeom prst="rect">
            <a:avLst/>
          </a:prstGeom>
        </p:spPr>
      </p:pic>
    </p:spTree>
    <p:extLst>
      <p:ext uri="{BB962C8B-B14F-4D97-AF65-F5344CB8AC3E}">
        <p14:creationId xmlns:p14="http://schemas.microsoft.com/office/powerpoint/2010/main" val="3014311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abla + Contenido">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Título 1"/>
          <p:cNvSpPr>
            <a:spLocks noGrp="1"/>
          </p:cNvSpPr>
          <p:nvPr>
            <p:ph type="ctrTitle"/>
          </p:nvPr>
        </p:nvSpPr>
        <p:spPr>
          <a:xfrm>
            <a:off x="1243012" y="771526"/>
            <a:ext cx="9691688" cy="914399"/>
          </a:xfrm>
        </p:spPr>
        <p:txBody>
          <a:bodyPr rtlCol="0" anchor="t">
            <a:noAutofit/>
          </a:bodyPr>
          <a:lstStyle>
            <a:lvl1pPr algn="l">
              <a:lnSpc>
                <a:spcPct val="75000"/>
              </a:lnSpc>
              <a:defRPr sz="4000" b="1" i="0" spc="200" baseline="0">
                <a:solidFill>
                  <a:schemeClr val="tx1"/>
                </a:solidFill>
                <a:latin typeface="+mj-lt"/>
                <a:cs typeface="Calibri" panose="020F0502020204030204" pitchFamily="34" charset="0"/>
              </a:defRPr>
            </a:lvl1pPr>
          </a:lstStyle>
          <a:p>
            <a:pPr rtl="0"/>
            <a:r>
              <a:rPr lang="es-ES"/>
              <a:t>Haga clic para modificar el estilo de título del patrón</a:t>
            </a:r>
            <a:endParaRPr lang="en-US" dirty="0"/>
          </a:p>
        </p:txBody>
      </p:sp>
      <p:sp>
        <p:nvSpPr>
          <p:cNvPr id="39" name="Marcador de posición de pie de página 4">
            <a:extLst>
              <a:ext uri="{FF2B5EF4-FFF2-40B4-BE49-F238E27FC236}">
                <a16:creationId xmlns:a16="http://schemas.microsoft.com/office/drawing/2014/main" id="{D6F79AC3-76A1-330A-69C1-6F49A44894D8}"/>
              </a:ext>
            </a:extLst>
          </p:cNvPr>
          <p:cNvSpPr>
            <a:spLocks noGrp="1"/>
          </p:cNvSpPr>
          <p:nvPr>
            <p:ph type="ftr" sz="quarter" idx="3"/>
          </p:nvPr>
        </p:nvSpPr>
        <p:spPr>
          <a:xfrm rot="16200000">
            <a:off x="-2071745" y="2944876"/>
            <a:ext cx="5314948" cy="968245"/>
          </a:xfrm>
          <a:prstGeom prst="rect">
            <a:avLst/>
          </a:prstGeom>
        </p:spPr>
        <p:txBody>
          <a:bodyPr vert="horz" lIns="91440" tIns="45720" rIns="91440" bIns="45720" rtlCol="0" anchor="ctr"/>
          <a:lstStyle>
            <a:lvl1pPr algn="ctr">
              <a:defRPr sz="1200" b="1" i="0" cap="none" spc="200" baseline="0">
                <a:solidFill>
                  <a:schemeClr val="tx1"/>
                </a:solidFill>
                <a:latin typeface="Calibri" panose="020F0502020204030204" pitchFamily="34" charset="0"/>
                <a:cs typeface="Calibri" panose="020F0502020204030204" pitchFamily="34" charset="0"/>
              </a:defRPr>
            </a:lvl1pPr>
          </a:lstStyle>
          <a:p>
            <a:pPr rtl="0"/>
            <a:r>
              <a:rPr lang="es"/>
              <a:t>AGREGAR UN PIE DE PÁGINA</a:t>
            </a:r>
          </a:p>
        </p:txBody>
      </p:sp>
      <p:sp>
        <p:nvSpPr>
          <p:cNvPr id="4" name="Marcador de posición de contenido 4">
            <a:extLst>
              <a:ext uri="{FF2B5EF4-FFF2-40B4-BE49-F238E27FC236}">
                <a16:creationId xmlns:a16="http://schemas.microsoft.com/office/drawing/2014/main" id="{52576074-8A5F-7308-EC7D-96E98F2E3C90}"/>
              </a:ext>
            </a:extLst>
          </p:cNvPr>
          <p:cNvSpPr>
            <a:spLocks noGrp="1"/>
          </p:cNvSpPr>
          <p:nvPr>
            <p:ph sz="quarter" idx="12"/>
          </p:nvPr>
        </p:nvSpPr>
        <p:spPr>
          <a:xfrm>
            <a:off x="1243011" y="1943100"/>
            <a:ext cx="9354312" cy="3968496"/>
          </a:xfrm>
        </p:spPr>
        <p:txBody>
          <a:bodyPr rtlCol="0">
            <a:normAutofit/>
          </a:bodyPr>
          <a:lstStyle>
            <a:lvl1pPr marL="0" indent="0">
              <a:spcBef>
                <a:spcPts val="0"/>
              </a:spcBef>
              <a:spcAft>
                <a:spcPts val="1800"/>
              </a:spcAft>
              <a:buNone/>
              <a:defRPr sz="1600" b="0"/>
            </a:lvl1pPr>
            <a:lvl2pPr>
              <a:defRPr sz="1400"/>
            </a:lvl2pPr>
            <a:lvl3pPr>
              <a:defRPr sz="1200"/>
            </a:lvl3pPr>
            <a:lvl4pPr>
              <a:defRPr sz="1100"/>
            </a:lvl4pPr>
            <a:lvl5pPr>
              <a:defRPr sz="1100"/>
            </a:lvl5pPr>
          </a:lstStyle>
          <a:p>
            <a:pPr lvl="0" rtl="0"/>
            <a:r>
              <a:rPr lang="es-ES"/>
              <a:t>Haga clic para modificar los estilos de texto del patrón</a:t>
            </a:r>
          </a:p>
          <a:p>
            <a:pPr lvl="1" rtl="0"/>
            <a:r>
              <a:rPr lang="es-ES"/>
              <a:t>Segundo nivel</a:t>
            </a:r>
          </a:p>
          <a:p>
            <a:pPr lvl="2" rtl="0"/>
            <a:r>
              <a:rPr lang="es-ES"/>
              <a:t>Tercer nivel</a:t>
            </a:r>
          </a:p>
          <a:p>
            <a:pPr lvl="3" rtl="0"/>
            <a:r>
              <a:rPr lang="es-ES"/>
              <a:t>Cuarto nivel</a:t>
            </a:r>
          </a:p>
          <a:p>
            <a:pPr lvl="4" rtl="0"/>
            <a:r>
              <a:rPr lang="es-ES"/>
              <a:t>Quinto nivel</a:t>
            </a:r>
            <a:endParaRPr lang="es"/>
          </a:p>
        </p:txBody>
      </p:sp>
      <p:pic>
        <p:nvPicPr>
          <p:cNvPr id="3" name="Gráfico 2">
            <a:extLst>
              <a:ext uri="{FF2B5EF4-FFF2-40B4-BE49-F238E27FC236}">
                <a16:creationId xmlns:a16="http://schemas.microsoft.com/office/drawing/2014/main" id="{1219BAE7-061D-1C2C-8FE8-F52FE9801B13}"/>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17" t="1737" r="20884" b="10416"/>
          <a:stretch/>
        </p:blipFill>
        <p:spPr>
          <a:xfrm rot="5400000">
            <a:off x="-266651" y="5472169"/>
            <a:ext cx="1628776" cy="1142892"/>
          </a:xfrm>
          <a:prstGeom prst="rect">
            <a:avLst/>
          </a:prstGeom>
        </p:spPr>
      </p:pic>
      <p:pic>
        <p:nvPicPr>
          <p:cNvPr id="8" name="Gráfico 7">
            <a:extLst>
              <a:ext uri="{FF2B5EF4-FFF2-40B4-BE49-F238E27FC236}">
                <a16:creationId xmlns:a16="http://schemas.microsoft.com/office/drawing/2014/main" id="{91756DF4-EAAF-D894-A06D-881BB4F1FE15}"/>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t="26626" r="31329"/>
          <a:stretch/>
        </p:blipFill>
        <p:spPr>
          <a:xfrm>
            <a:off x="9360171" y="0"/>
            <a:ext cx="2831830" cy="803719"/>
          </a:xfrm>
          <a:prstGeom prst="rect">
            <a:avLst/>
          </a:prstGeom>
        </p:spPr>
      </p:pic>
      <p:pic>
        <p:nvPicPr>
          <p:cNvPr id="20" name="Gráfico 19">
            <a:extLst>
              <a:ext uri="{FF2B5EF4-FFF2-40B4-BE49-F238E27FC236}">
                <a16:creationId xmlns:a16="http://schemas.microsoft.com/office/drawing/2014/main" id="{43E13A01-E9E2-1B24-006D-FC7933FFAB49}"/>
              </a:ext>
            </a:extLst>
          </p:cNvPr>
          <p:cNvPicPr>
            <a:picLocks noChangeAspect="1"/>
          </p:cNvPicPr>
          <p:nvPr userDrawn="1"/>
        </p:nvPicPr>
        <p:blipFill rotWithShape="1">
          <a:blip r:embed="rId6">
            <a:extLst>
              <a:ext uri="{96DAC541-7B7A-43D3-8B79-37D633B846F1}">
                <asvg:svgBlip xmlns:asvg="http://schemas.microsoft.com/office/drawing/2016/SVG/main" r:embed="rId7"/>
              </a:ext>
            </a:extLst>
          </a:blip>
          <a:srcRect l="56443" t="62500"/>
          <a:stretch/>
        </p:blipFill>
        <p:spPr>
          <a:xfrm rot="5400000">
            <a:off x="344361" y="-188913"/>
            <a:ext cx="536575" cy="914400"/>
          </a:xfrm>
          <a:prstGeom prst="rect">
            <a:avLst/>
          </a:prstGeom>
        </p:spPr>
      </p:pic>
      <p:pic>
        <p:nvPicPr>
          <p:cNvPr id="36" name="Gráfico 35">
            <a:extLst>
              <a:ext uri="{FF2B5EF4-FFF2-40B4-BE49-F238E27FC236}">
                <a16:creationId xmlns:a16="http://schemas.microsoft.com/office/drawing/2014/main" id="{781D330E-7CAC-3E1B-56FB-58D6F39003FB}"/>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1356940" y="3305998"/>
            <a:ext cx="425520" cy="246004"/>
          </a:xfrm>
          <a:prstGeom prst="rect">
            <a:avLst/>
          </a:prstGeom>
        </p:spPr>
      </p:pic>
      <p:cxnSp>
        <p:nvCxnSpPr>
          <p:cNvPr id="37" name="Conector recto 36">
            <a:extLst>
              <a:ext uri="{FF2B5EF4-FFF2-40B4-BE49-F238E27FC236}">
                <a16:creationId xmlns:a16="http://schemas.microsoft.com/office/drawing/2014/main" id="{D2679891-41CC-3417-4CF6-135A18671481}"/>
              </a:ext>
            </a:extLst>
          </p:cNvPr>
          <p:cNvCxnSpPr>
            <a:cxnSpLocks/>
          </p:cNvCxnSpPr>
          <p:nvPr userDrawn="1"/>
        </p:nvCxnSpPr>
        <p:spPr>
          <a:xfrm>
            <a:off x="11569700" y="1281334"/>
            <a:ext cx="0" cy="176530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Conector recto 37">
            <a:extLst>
              <a:ext uri="{FF2B5EF4-FFF2-40B4-BE49-F238E27FC236}">
                <a16:creationId xmlns:a16="http://schemas.microsoft.com/office/drawing/2014/main" id="{591D90A8-8A48-8962-E406-C96FD90CB835}"/>
              </a:ext>
            </a:extLst>
          </p:cNvPr>
          <p:cNvCxnSpPr>
            <a:cxnSpLocks/>
          </p:cNvCxnSpPr>
          <p:nvPr userDrawn="1"/>
        </p:nvCxnSpPr>
        <p:spPr>
          <a:xfrm>
            <a:off x="11569700" y="3811366"/>
            <a:ext cx="0" cy="176530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7" name="Marcador de posición de fecha 3">
            <a:extLst>
              <a:ext uri="{FF2B5EF4-FFF2-40B4-BE49-F238E27FC236}">
                <a16:creationId xmlns:a16="http://schemas.microsoft.com/office/drawing/2014/main" id="{323A68D2-2F41-6DEA-B556-009D1C010A12}"/>
              </a:ext>
            </a:extLst>
          </p:cNvPr>
          <p:cNvSpPr>
            <a:spLocks noGrp="1"/>
          </p:cNvSpPr>
          <p:nvPr>
            <p:ph type="dt" sz="half" idx="2"/>
          </p:nvPr>
        </p:nvSpPr>
        <p:spPr>
          <a:xfrm>
            <a:off x="11058836" y="771526"/>
            <a:ext cx="1041393" cy="250444"/>
          </a:xfrm>
          <a:prstGeom prst="rect">
            <a:avLst/>
          </a:prstGeom>
        </p:spPr>
        <p:txBody>
          <a:bodyPr vert="horz" lIns="0" tIns="0" rIns="0" bIns="0" rtlCol="0" anchor="b"/>
          <a:lstStyle>
            <a:lvl1pPr algn="ctr">
              <a:defRPr sz="1100" b="1" i="0" spc="200" baseline="0">
                <a:solidFill>
                  <a:schemeClr val="tx1"/>
                </a:solidFill>
                <a:latin typeface="Calibri" panose="020F0502020204030204" pitchFamily="34" charset="0"/>
                <a:cs typeface="Calibri" panose="020F0502020204030204" pitchFamily="34" charset="0"/>
              </a:defRPr>
            </a:lvl1pPr>
          </a:lstStyle>
          <a:p>
            <a:pPr rtl="0"/>
            <a:r>
              <a:rPr lang="es"/>
              <a:t>31/7/20XX</a:t>
            </a:r>
          </a:p>
        </p:txBody>
      </p:sp>
      <p:sp>
        <p:nvSpPr>
          <p:cNvPr id="41" name="Marcador de número de diapositiva 5">
            <a:extLst>
              <a:ext uri="{FF2B5EF4-FFF2-40B4-BE49-F238E27FC236}">
                <a16:creationId xmlns:a16="http://schemas.microsoft.com/office/drawing/2014/main" id="{20B2DBBC-C217-F056-5EE3-093A94676B6A}"/>
              </a:ext>
            </a:extLst>
          </p:cNvPr>
          <p:cNvSpPr>
            <a:spLocks noGrp="1"/>
          </p:cNvSpPr>
          <p:nvPr>
            <p:ph type="sldNum" sz="quarter" idx="4"/>
          </p:nvPr>
        </p:nvSpPr>
        <p:spPr>
          <a:xfrm>
            <a:off x="11058836" y="5836030"/>
            <a:ext cx="1041393" cy="246004"/>
          </a:xfrm>
          <a:prstGeom prst="rect">
            <a:avLst/>
          </a:prstGeom>
        </p:spPr>
        <p:txBody>
          <a:bodyPr vert="horz" lIns="91440" tIns="45720" rIns="91440" bIns="45720" rtlCol="0" anchor="t"/>
          <a:lstStyle>
            <a:lvl1pPr algn="ctr">
              <a:defRPr sz="1200" b="1" i="0" spc="200" baseline="0">
                <a:solidFill>
                  <a:schemeClr val="tx1"/>
                </a:solidFill>
                <a:latin typeface="Calibri" panose="020F0502020204030204" pitchFamily="34" charset="0"/>
                <a:cs typeface="Calibri" panose="020F0502020204030204" pitchFamily="34" charset="0"/>
              </a:defRPr>
            </a:lvl1pPr>
          </a:lstStyle>
          <a:p>
            <a:pPr rtl="0"/>
            <a:fld id="{CA8D9AD5-F248-4919-864A-CFD76CC027D6}" type="slidenum">
              <a:rPr lang="en-US" smtClean="0"/>
              <a:pPr rtl="0"/>
              <a:t>‹Nº›</a:t>
            </a:fld>
            <a:endParaRPr lang="en-US" dirty="0"/>
          </a:p>
        </p:txBody>
      </p:sp>
    </p:spTree>
    <p:extLst>
      <p:ext uri="{BB962C8B-B14F-4D97-AF65-F5344CB8AC3E}">
        <p14:creationId xmlns:p14="http://schemas.microsoft.com/office/powerpoint/2010/main" val="1390174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6888" userDrawn="1">
          <p15:clr>
            <a:srgbClr val="FBAE40"/>
          </p15:clr>
        </p15:guide>
        <p15:guide id="2" pos="768" userDrawn="1">
          <p15:clr>
            <a:srgbClr val="FBAE40"/>
          </p15:clr>
        </p15:guide>
        <p15:guide id="3" orient="horz" pos="3840" userDrawn="1">
          <p15:clr>
            <a:srgbClr val="FBAE40"/>
          </p15:clr>
        </p15:guide>
        <p15:guide id="4" orient="horz" pos="1224"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ítulo + Subtítulo + Imagen">
    <p:bg>
      <p:bgPr>
        <a:solidFill>
          <a:schemeClr val="accent3">
            <a:lumMod val="60000"/>
            <a:lumOff val="40000"/>
          </a:schemeClr>
        </a:solidFill>
        <a:effectLst/>
      </p:bgPr>
    </p:bg>
    <p:spTree>
      <p:nvGrpSpPr>
        <p:cNvPr id="1" name=""/>
        <p:cNvGrpSpPr/>
        <p:nvPr/>
      </p:nvGrpSpPr>
      <p:grpSpPr>
        <a:xfrm>
          <a:off x="0" y="0"/>
          <a:ext cx="0" cy="0"/>
          <a:chOff x="0" y="0"/>
          <a:chExt cx="0" cy="0"/>
        </a:xfrm>
      </p:grpSpPr>
      <p:pic>
        <p:nvPicPr>
          <p:cNvPr id="32" name="Gráfico 31">
            <a:extLst>
              <a:ext uri="{FF2B5EF4-FFF2-40B4-BE49-F238E27FC236}">
                <a16:creationId xmlns:a16="http://schemas.microsoft.com/office/drawing/2014/main" id="{6E4D6661-6121-F9D4-5417-DCF6F824FC65}"/>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56443" t="62500"/>
          <a:stretch/>
        </p:blipFill>
        <p:spPr>
          <a:xfrm>
            <a:off x="0" y="2971800"/>
            <a:ext cx="536575" cy="914400"/>
          </a:xfrm>
          <a:prstGeom prst="rect">
            <a:avLst/>
          </a:prstGeom>
        </p:spPr>
      </p:pic>
      <p:pic>
        <p:nvPicPr>
          <p:cNvPr id="33" name="Gráfico 32">
            <a:extLst>
              <a:ext uri="{FF2B5EF4-FFF2-40B4-BE49-F238E27FC236}">
                <a16:creationId xmlns:a16="http://schemas.microsoft.com/office/drawing/2014/main" id="{C208DEAE-E889-7FE9-79F8-C2BD8D3E7CFD}"/>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22183" t="-90" r="-5900" b="11491"/>
          <a:stretch/>
        </p:blipFill>
        <p:spPr>
          <a:xfrm>
            <a:off x="-1" y="5780936"/>
            <a:ext cx="1614864" cy="1077064"/>
          </a:xfrm>
          <a:prstGeom prst="rect">
            <a:avLst/>
          </a:prstGeom>
        </p:spPr>
      </p:pic>
      <p:sp>
        <p:nvSpPr>
          <p:cNvPr id="2" name="Título 1"/>
          <p:cNvSpPr>
            <a:spLocks noGrp="1"/>
          </p:cNvSpPr>
          <p:nvPr>
            <p:ph type="ctrTitle"/>
          </p:nvPr>
        </p:nvSpPr>
        <p:spPr>
          <a:xfrm>
            <a:off x="1243011" y="601249"/>
            <a:ext cx="9466741" cy="3812838"/>
          </a:xfrm>
        </p:spPr>
        <p:txBody>
          <a:bodyPr tIns="91440" rIns="0" bIns="0" rtlCol="0" anchor="b">
            <a:noAutofit/>
          </a:bodyPr>
          <a:lstStyle>
            <a:lvl1pPr algn="l">
              <a:lnSpc>
                <a:spcPct val="75000"/>
              </a:lnSpc>
              <a:defRPr sz="7200" b="1" i="0">
                <a:solidFill>
                  <a:schemeClr val="tx1"/>
                </a:solidFill>
                <a:latin typeface="+mj-lt"/>
                <a:cs typeface="Calibri" panose="020F0502020204030204" pitchFamily="34" charset="0"/>
              </a:defRPr>
            </a:lvl1pPr>
          </a:lstStyle>
          <a:p>
            <a:pPr rtl="0"/>
            <a:r>
              <a:rPr lang="es-ES"/>
              <a:t>Haga clic para modificar el estilo de título del patrón</a:t>
            </a:r>
            <a:endParaRPr lang="en-US" dirty="0"/>
          </a:p>
        </p:txBody>
      </p:sp>
      <p:sp>
        <p:nvSpPr>
          <p:cNvPr id="3" name="Subtítulo 2"/>
          <p:cNvSpPr>
            <a:spLocks noGrp="1"/>
          </p:cNvSpPr>
          <p:nvPr>
            <p:ph type="subTitle" idx="1"/>
          </p:nvPr>
        </p:nvSpPr>
        <p:spPr>
          <a:xfrm>
            <a:off x="1243012" y="4418764"/>
            <a:ext cx="4852988" cy="1453397"/>
          </a:xfrm>
        </p:spPr>
        <p:txBody>
          <a:bodyPr tIns="91440" bIns="0" rtlCol="0" anchor="b">
            <a:noAutofit/>
          </a:bodyPr>
          <a:lstStyle>
            <a:lvl1pPr marL="0" indent="0" algn="l">
              <a:lnSpc>
                <a:spcPct val="75000"/>
              </a:lnSpc>
              <a:spcBef>
                <a:spcPts val="0"/>
              </a:spcBef>
              <a:buNone/>
              <a:defRPr sz="3200" b="1" i="0" cap="none" baseline="0">
                <a:solidFill>
                  <a:schemeClr val="tx1"/>
                </a:solidFill>
                <a:latin typeface="+mn-lt"/>
                <a:cs typeface="Calibri" panose="020F0502020204030204" pitchFamily="34" charset="0"/>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pPr rtl="0"/>
            <a:r>
              <a:rPr lang="es-ES"/>
              <a:t>Haga clic para modificar el estilo de subtítulo del patrón</a:t>
            </a:r>
            <a:endParaRPr lang="en-US" dirty="0"/>
          </a:p>
        </p:txBody>
      </p:sp>
      <p:pic>
        <p:nvPicPr>
          <p:cNvPr id="34" name="Gráfico 33">
            <a:extLst>
              <a:ext uri="{FF2B5EF4-FFF2-40B4-BE49-F238E27FC236}">
                <a16:creationId xmlns:a16="http://schemas.microsoft.com/office/drawing/2014/main" id="{284BD9EE-E876-31F4-1F8B-4054CE0AEF50}"/>
              </a:ext>
            </a:extLst>
          </p:cNvPr>
          <p:cNvPicPr>
            <a:picLocks noChangeAspect="1"/>
          </p:cNvPicPr>
          <p:nvPr userDrawn="1"/>
        </p:nvPicPr>
        <p:blipFill rotWithShape="1">
          <a:blip r:embed="rId6">
            <a:extLst>
              <a:ext uri="{96DAC541-7B7A-43D3-8B79-37D633B846F1}">
                <asvg:svgBlip xmlns:asvg="http://schemas.microsoft.com/office/drawing/2016/SVG/main" r:embed="rId7"/>
              </a:ext>
            </a:extLst>
          </a:blip>
          <a:srcRect t="12075" r="-434" b="36144"/>
          <a:stretch/>
        </p:blipFill>
        <p:spPr>
          <a:xfrm rot="10800000">
            <a:off x="6349474" y="0"/>
            <a:ext cx="5842526" cy="800100"/>
          </a:xfrm>
          <a:prstGeom prst="rect">
            <a:avLst/>
          </a:prstGeom>
        </p:spPr>
      </p:pic>
      <p:pic>
        <p:nvPicPr>
          <p:cNvPr id="38" name="Gráfico 37">
            <a:extLst>
              <a:ext uri="{FF2B5EF4-FFF2-40B4-BE49-F238E27FC236}">
                <a16:creationId xmlns:a16="http://schemas.microsoft.com/office/drawing/2014/main" id="{80FC0E45-129F-2666-ADC5-CA528CAC159B}"/>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1356940" y="3305998"/>
            <a:ext cx="425520" cy="246004"/>
          </a:xfrm>
          <a:prstGeom prst="rect">
            <a:avLst/>
          </a:prstGeom>
        </p:spPr>
      </p:pic>
      <p:pic>
        <p:nvPicPr>
          <p:cNvPr id="10" name="Marcador de posición de imagen 9">
            <a:extLst>
              <a:ext uri="{FF2B5EF4-FFF2-40B4-BE49-F238E27FC236}">
                <a16:creationId xmlns:a16="http://schemas.microsoft.com/office/drawing/2014/main" id="{E9B8797B-5A64-AA88-89DF-4E8F1CDE8454}"/>
              </a:ext>
            </a:extLst>
          </p:cNvPr>
          <p:cNvPicPr>
            <a:picLocks noChangeAspect="1"/>
          </p:cNvPicPr>
          <p:nvPr userDrawn="1"/>
        </p:nvPicPr>
        <p:blipFill>
          <a:blip r:embed="rId10">
            <a:extLst>
              <a:ext uri="{96DAC541-7B7A-43D3-8B79-37D633B846F1}">
                <asvg:svgBlip xmlns:asvg="http://schemas.microsoft.com/office/drawing/2016/SVG/main" r:embed="rId11"/>
              </a:ext>
            </a:extLst>
          </a:blip>
          <a:srcRect t="330" b="330"/>
          <a:stretch/>
        </p:blipFill>
        <p:spPr>
          <a:xfrm>
            <a:off x="7445375" y="4414838"/>
            <a:ext cx="4152900" cy="2268537"/>
          </a:xfrm>
          <a:prstGeom prst="rect">
            <a:avLst/>
          </a:prstGeom>
        </p:spPr>
      </p:pic>
    </p:spTree>
    <p:extLst>
      <p:ext uri="{BB962C8B-B14F-4D97-AF65-F5344CB8AC3E}">
        <p14:creationId xmlns:p14="http://schemas.microsoft.com/office/powerpoint/2010/main" val="1389070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Dos contenidos 3">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ítulo 1"/>
          <p:cNvSpPr>
            <a:spLocks noGrp="1"/>
          </p:cNvSpPr>
          <p:nvPr>
            <p:ph type="ctrTitle"/>
          </p:nvPr>
        </p:nvSpPr>
        <p:spPr>
          <a:xfrm>
            <a:off x="1243012" y="771526"/>
            <a:ext cx="9705976" cy="914399"/>
          </a:xfrm>
        </p:spPr>
        <p:txBody>
          <a:bodyPr rtlCol="0" anchor="t">
            <a:noAutofit/>
          </a:bodyPr>
          <a:lstStyle>
            <a:lvl1pPr algn="l">
              <a:lnSpc>
                <a:spcPct val="75000"/>
              </a:lnSpc>
              <a:defRPr sz="4000" b="1" i="0" spc="200" baseline="0">
                <a:solidFill>
                  <a:schemeClr val="tx1"/>
                </a:solidFill>
                <a:latin typeface="+mj-lt"/>
                <a:cs typeface="Calibri" panose="020F0502020204030204" pitchFamily="34" charset="0"/>
              </a:defRPr>
            </a:lvl1pPr>
          </a:lstStyle>
          <a:p>
            <a:pPr rtl="0"/>
            <a:r>
              <a:rPr lang="es-ES"/>
              <a:t>Haga clic para modificar el estilo de título del patrón</a:t>
            </a:r>
            <a:endParaRPr lang="en-US" dirty="0"/>
          </a:p>
        </p:txBody>
      </p:sp>
      <p:sp>
        <p:nvSpPr>
          <p:cNvPr id="34" name="Marcador de posición de pie de página 4">
            <a:extLst>
              <a:ext uri="{FF2B5EF4-FFF2-40B4-BE49-F238E27FC236}">
                <a16:creationId xmlns:a16="http://schemas.microsoft.com/office/drawing/2014/main" id="{DE345F1B-A810-BD7B-E3D0-932640910E05}"/>
              </a:ext>
            </a:extLst>
          </p:cNvPr>
          <p:cNvSpPr>
            <a:spLocks noGrp="1"/>
          </p:cNvSpPr>
          <p:nvPr>
            <p:ph type="ftr" sz="quarter" idx="3"/>
          </p:nvPr>
        </p:nvSpPr>
        <p:spPr>
          <a:xfrm rot="16200000">
            <a:off x="-2071745" y="2944876"/>
            <a:ext cx="5314948" cy="968245"/>
          </a:xfrm>
          <a:prstGeom prst="rect">
            <a:avLst/>
          </a:prstGeom>
        </p:spPr>
        <p:txBody>
          <a:bodyPr vert="horz" lIns="91440" tIns="45720" rIns="91440" bIns="45720" rtlCol="0" anchor="ctr"/>
          <a:lstStyle>
            <a:lvl1pPr algn="ctr">
              <a:defRPr sz="1200" b="1" i="0" cap="none" spc="200" baseline="0">
                <a:solidFill>
                  <a:schemeClr val="tx1"/>
                </a:solidFill>
                <a:latin typeface="Calibri" panose="020F0502020204030204" pitchFamily="34" charset="0"/>
                <a:cs typeface="Calibri" panose="020F0502020204030204" pitchFamily="34" charset="0"/>
              </a:defRPr>
            </a:lvl1pPr>
          </a:lstStyle>
          <a:p>
            <a:pPr rtl="0"/>
            <a:r>
              <a:rPr lang="es"/>
              <a:t>AGREGAR UN PIE DE PÁGINA</a:t>
            </a:r>
          </a:p>
        </p:txBody>
      </p:sp>
      <p:sp>
        <p:nvSpPr>
          <p:cNvPr id="7" name="Marcador de posición de contenido 4">
            <a:extLst>
              <a:ext uri="{FF2B5EF4-FFF2-40B4-BE49-F238E27FC236}">
                <a16:creationId xmlns:a16="http://schemas.microsoft.com/office/drawing/2014/main" id="{04D03EA9-B8EA-C820-7047-334786CA5253}"/>
              </a:ext>
            </a:extLst>
          </p:cNvPr>
          <p:cNvSpPr>
            <a:spLocks noGrp="1"/>
          </p:cNvSpPr>
          <p:nvPr>
            <p:ph sz="quarter" idx="12"/>
          </p:nvPr>
        </p:nvSpPr>
        <p:spPr>
          <a:xfrm>
            <a:off x="1243012" y="1943100"/>
            <a:ext cx="5789152" cy="4137025"/>
          </a:xfrm>
        </p:spPr>
        <p:txBody>
          <a:bodyPr rtlCol="0">
            <a:normAutofit/>
          </a:bodyPr>
          <a:lstStyle>
            <a:lvl1pPr marL="285750" indent="-285750">
              <a:spcBef>
                <a:spcPts val="0"/>
              </a:spcBef>
              <a:spcAft>
                <a:spcPts val="1800"/>
              </a:spcAft>
              <a:buFont typeface="Arial" panose="020B0604020202020204" pitchFamily="34" charset="0"/>
              <a:buChar char="•"/>
              <a:defRPr sz="1600" b="0"/>
            </a:lvl1pPr>
            <a:lvl2pPr>
              <a:defRPr sz="1400"/>
            </a:lvl2pPr>
            <a:lvl3pPr>
              <a:defRPr sz="1200"/>
            </a:lvl3pPr>
            <a:lvl4pPr>
              <a:defRPr sz="1100"/>
            </a:lvl4pPr>
            <a:lvl5pPr>
              <a:defRPr sz="1100"/>
            </a:lvl5pPr>
          </a:lstStyle>
          <a:p>
            <a:pPr lvl="0" rtl="0"/>
            <a:r>
              <a:rPr lang="es-ES"/>
              <a:t>Haga clic para modificar los estilos de texto del patrón</a:t>
            </a:r>
          </a:p>
          <a:p>
            <a:pPr lvl="1" rtl="0"/>
            <a:r>
              <a:rPr lang="es-ES"/>
              <a:t>Segundo nivel</a:t>
            </a:r>
          </a:p>
          <a:p>
            <a:pPr lvl="2" rtl="0"/>
            <a:r>
              <a:rPr lang="es-ES"/>
              <a:t>Tercer nivel</a:t>
            </a:r>
          </a:p>
          <a:p>
            <a:pPr lvl="3" rtl="0"/>
            <a:r>
              <a:rPr lang="es-ES"/>
              <a:t>Cuarto nivel</a:t>
            </a:r>
          </a:p>
          <a:p>
            <a:pPr lvl="4" rtl="0"/>
            <a:r>
              <a:rPr lang="es-ES"/>
              <a:t>Quinto nivel</a:t>
            </a:r>
            <a:endParaRPr lang="es"/>
          </a:p>
        </p:txBody>
      </p:sp>
      <p:sp>
        <p:nvSpPr>
          <p:cNvPr id="8" name="Marcador de contenido 5">
            <a:extLst>
              <a:ext uri="{FF2B5EF4-FFF2-40B4-BE49-F238E27FC236}">
                <a16:creationId xmlns:a16="http://schemas.microsoft.com/office/drawing/2014/main" id="{7579BEE5-3FD9-4DF0-230C-7FA6CCD9294D}"/>
              </a:ext>
            </a:extLst>
          </p:cNvPr>
          <p:cNvSpPr>
            <a:spLocks noGrp="1"/>
          </p:cNvSpPr>
          <p:nvPr>
            <p:ph sz="quarter" idx="11"/>
          </p:nvPr>
        </p:nvSpPr>
        <p:spPr>
          <a:xfrm>
            <a:off x="7413177" y="1944861"/>
            <a:ext cx="3535812" cy="4142232"/>
          </a:xfrm>
        </p:spPr>
        <p:txBody>
          <a:bodyPr rtlCol="0">
            <a:normAutofit/>
          </a:bodyPr>
          <a:lstStyle>
            <a:lvl1pPr>
              <a:spcBef>
                <a:spcPts val="0"/>
              </a:spcBef>
              <a:spcAft>
                <a:spcPts val="1800"/>
              </a:spcAft>
              <a:defRPr sz="1600"/>
            </a:lvl1pPr>
            <a:lvl2pPr>
              <a:defRPr sz="1400"/>
            </a:lvl2pPr>
            <a:lvl3pPr>
              <a:defRPr sz="1200"/>
            </a:lvl3pPr>
            <a:lvl4pPr>
              <a:defRPr sz="1100"/>
            </a:lvl4pPr>
            <a:lvl5pPr>
              <a:defRPr sz="1100"/>
            </a:lvl5pPr>
          </a:lstStyle>
          <a:p>
            <a:pPr lvl="0" rtl="0"/>
            <a:r>
              <a:rPr lang="es-ES"/>
              <a:t>Haga clic para modificar los estilos de texto del patrón</a:t>
            </a:r>
          </a:p>
          <a:p>
            <a:pPr lvl="1" rtl="0"/>
            <a:r>
              <a:rPr lang="es-ES"/>
              <a:t>Segundo nivel</a:t>
            </a:r>
          </a:p>
          <a:p>
            <a:pPr lvl="2" rtl="0"/>
            <a:r>
              <a:rPr lang="es-ES"/>
              <a:t>Tercer nivel</a:t>
            </a:r>
          </a:p>
          <a:p>
            <a:pPr lvl="3" rtl="0"/>
            <a:r>
              <a:rPr lang="es-ES"/>
              <a:t>Cuarto nivel</a:t>
            </a:r>
          </a:p>
          <a:p>
            <a:pPr lvl="4" rtl="0"/>
            <a:r>
              <a:rPr lang="es-ES"/>
              <a:t>Quinto nivel</a:t>
            </a:r>
            <a:endParaRPr lang="es"/>
          </a:p>
        </p:txBody>
      </p:sp>
      <p:pic>
        <p:nvPicPr>
          <p:cNvPr id="26" name="Gráfico 25">
            <a:extLst>
              <a:ext uri="{FF2B5EF4-FFF2-40B4-BE49-F238E27FC236}">
                <a16:creationId xmlns:a16="http://schemas.microsoft.com/office/drawing/2014/main" id="{A78B16A4-6958-21E7-DB6F-9EB302D2DAC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56443" t="62500"/>
          <a:stretch/>
        </p:blipFill>
        <p:spPr>
          <a:xfrm rot="5400000">
            <a:off x="344361" y="-188913"/>
            <a:ext cx="536575" cy="914400"/>
          </a:xfrm>
          <a:prstGeom prst="rect">
            <a:avLst/>
          </a:prstGeom>
        </p:spPr>
      </p:pic>
      <p:pic>
        <p:nvPicPr>
          <p:cNvPr id="4" name="Gráfico 3">
            <a:extLst>
              <a:ext uri="{FF2B5EF4-FFF2-40B4-BE49-F238E27FC236}">
                <a16:creationId xmlns:a16="http://schemas.microsoft.com/office/drawing/2014/main" id="{07BF3E18-F4C7-7171-85A1-A1417BBB273C}"/>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t="2937" r="-90" b="34030"/>
          <a:stretch/>
        </p:blipFill>
        <p:spPr>
          <a:xfrm flipH="1">
            <a:off x="1510506" y="6167556"/>
            <a:ext cx="4127500" cy="690444"/>
          </a:xfrm>
          <a:prstGeom prst="rect">
            <a:avLst/>
          </a:prstGeom>
        </p:spPr>
      </p:pic>
      <p:pic>
        <p:nvPicPr>
          <p:cNvPr id="31" name="Gráfico 30">
            <a:extLst>
              <a:ext uri="{FF2B5EF4-FFF2-40B4-BE49-F238E27FC236}">
                <a16:creationId xmlns:a16="http://schemas.microsoft.com/office/drawing/2014/main" id="{885A8744-AECE-0116-FEDA-A44BAC6062D6}"/>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1356940" y="3305998"/>
            <a:ext cx="425520" cy="246004"/>
          </a:xfrm>
          <a:prstGeom prst="rect">
            <a:avLst/>
          </a:prstGeom>
        </p:spPr>
      </p:pic>
      <p:cxnSp>
        <p:nvCxnSpPr>
          <p:cNvPr id="32" name="Conector recto 31">
            <a:extLst>
              <a:ext uri="{FF2B5EF4-FFF2-40B4-BE49-F238E27FC236}">
                <a16:creationId xmlns:a16="http://schemas.microsoft.com/office/drawing/2014/main" id="{553A8B3A-B2F0-DDCC-037D-58AC84990CDC}"/>
              </a:ext>
            </a:extLst>
          </p:cNvPr>
          <p:cNvCxnSpPr>
            <a:cxnSpLocks/>
          </p:cNvCxnSpPr>
          <p:nvPr userDrawn="1"/>
        </p:nvCxnSpPr>
        <p:spPr>
          <a:xfrm>
            <a:off x="11569700" y="1281334"/>
            <a:ext cx="0" cy="176530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Conector recto 32">
            <a:extLst>
              <a:ext uri="{FF2B5EF4-FFF2-40B4-BE49-F238E27FC236}">
                <a16:creationId xmlns:a16="http://schemas.microsoft.com/office/drawing/2014/main" id="{D13498EA-BAEA-81D7-F45E-B88032C1F2AB}"/>
              </a:ext>
            </a:extLst>
          </p:cNvPr>
          <p:cNvCxnSpPr>
            <a:cxnSpLocks/>
          </p:cNvCxnSpPr>
          <p:nvPr userDrawn="1"/>
        </p:nvCxnSpPr>
        <p:spPr>
          <a:xfrm>
            <a:off x="11569700" y="3811366"/>
            <a:ext cx="0" cy="176530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Marcador de posición de fecha 3">
            <a:extLst>
              <a:ext uri="{FF2B5EF4-FFF2-40B4-BE49-F238E27FC236}">
                <a16:creationId xmlns:a16="http://schemas.microsoft.com/office/drawing/2014/main" id="{95BBB73D-2883-37F4-8E10-8E95FB6E0205}"/>
              </a:ext>
            </a:extLst>
          </p:cNvPr>
          <p:cNvSpPr>
            <a:spLocks noGrp="1"/>
          </p:cNvSpPr>
          <p:nvPr>
            <p:ph type="dt" sz="half" idx="2"/>
          </p:nvPr>
        </p:nvSpPr>
        <p:spPr>
          <a:xfrm>
            <a:off x="11058836" y="771526"/>
            <a:ext cx="1041393" cy="250444"/>
          </a:xfrm>
          <a:prstGeom prst="rect">
            <a:avLst/>
          </a:prstGeom>
        </p:spPr>
        <p:txBody>
          <a:bodyPr vert="horz" lIns="0" tIns="0" rIns="0" bIns="0" rtlCol="0" anchor="b"/>
          <a:lstStyle>
            <a:lvl1pPr algn="ctr">
              <a:defRPr sz="1100" b="1" i="0" spc="200" baseline="0">
                <a:solidFill>
                  <a:schemeClr val="tx1"/>
                </a:solidFill>
                <a:latin typeface="Calibri" panose="020F0502020204030204" pitchFamily="34" charset="0"/>
                <a:cs typeface="Calibri" panose="020F0502020204030204" pitchFamily="34" charset="0"/>
              </a:defRPr>
            </a:lvl1pPr>
          </a:lstStyle>
          <a:p>
            <a:pPr rtl="0"/>
            <a:r>
              <a:rPr lang="es"/>
              <a:t>31/7/20XX</a:t>
            </a:r>
          </a:p>
        </p:txBody>
      </p:sp>
      <p:sp>
        <p:nvSpPr>
          <p:cNvPr id="36" name="Marcador de número de diapositiva 5">
            <a:extLst>
              <a:ext uri="{FF2B5EF4-FFF2-40B4-BE49-F238E27FC236}">
                <a16:creationId xmlns:a16="http://schemas.microsoft.com/office/drawing/2014/main" id="{DD5F2B51-942F-78F1-1B75-C74014DF4DD9}"/>
              </a:ext>
            </a:extLst>
          </p:cNvPr>
          <p:cNvSpPr>
            <a:spLocks noGrp="1"/>
          </p:cNvSpPr>
          <p:nvPr>
            <p:ph type="sldNum" sz="quarter" idx="4"/>
          </p:nvPr>
        </p:nvSpPr>
        <p:spPr>
          <a:xfrm>
            <a:off x="11058836" y="5836030"/>
            <a:ext cx="1041393" cy="246004"/>
          </a:xfrm>
          <a:prstGeom prst="rect">
            <a:avLst/>
          </a:prstGeom>
        </p:spPr>
        <p:txBody>
          <a:bodyPr vert="horz" lIns="91440" tIns="45720" rIns="91440" bIns="45720" rtlCol="0" anchor="t"/>
          <a:lstStyle>
            <a:lvl1pPr algn="ctr">
              <a:defRPr sz="1200" b="1" i="0" spc="200" baseline="0">
                <a:solidFill>
                  <a:schemeClr val="tx1"/>
                </a:solidFill>
                <a:latin typeface="Calibri" panose="020F0502020204030204" pitchFamily="34" charset="0"/>
                <a:cs typeface="Calibri" panose="020F0502020204030204" pitchFamily="34" charset="0"/>
              </a:defRPr>
            </a:lvl1pPr>
          </a:lstStyle>
          <a:p>
            <a:pPr rtl="0"/>
            <a:fld id="{CA8D9AD5-F248-4919-864A-CFD76CC027D6}" type="slidenum">
              <a:rPr lang="en-US" smtClean="0"/>
              <a:pPr rtl="0"/>
              <a:t>‹Nº›</a:t>
            </a:fld>
            <a:endParaRPr lang="en-US" dirty="0"/>
          </a:p>
        </p:txBody>
      </p:sp>
    </p:spTree>
    <p:extLst>
      <p:ext uri="{BB962C8B-B14F-4D97-AF65-F5344CB8AC3E}">
        <p14:creationId xmlns:p14="http://schemas.microsoft.com/office/powerpoint/2010/main" val="2378051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6888" userDrawn="1">
          <p15:clr>
            <a:srgbClr val="FBAE40"/>
          </p15:clr>
        </p15:guide>
        <p15:guide id="2" pos="768" userDrawn="1">
          <p15:clr>
            <a:srgbClr val="FBAE40"/>
          </p15:clr>
        </p15:guide>
        <p15:guide id="3" orient="horz" pos="3840" userDrawn="1">
          <p15:clr>
            <a:srgbClr val="FBAE40"/>
          </p15:clr>
        </p15:guide>
        <p15:guide id="4" orient="horz" pos="1224"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Contenido 2">
    <p:bg>
      <p:bgPr>
        <a:solidFill>
          <a:schemeClr val="accent5">
            <a:lumMod val="60000"/>
            <a:lumOff val="40000"/>
          </a:schemeClr>
        </a:solidFill>
        <a:effectLst/>
      </p:bgPr>
    </p:bg>
    <p:spTree>
      <p:nvGrpSpPr>
        <p:cNvPr id="1" name=""/>
        <p:cNvGrpSpPr/>
        <p:nvPr/>
      </p:nvGrpSpPr>
      <p:grpSpPr>
        <a:xfrm>
          <a:off x="0" y="0"/>
          <a:ext cx="0" cy="0"/>
          <a:chOff x="0" y="0"/>
          <a:chExt cx="0" cy="0"/>
        </a:xfrm>
      </p:grpSpPr>
      <p:pic>
        <p:nvPicPr>
          <p:cNvPr id="6" name="Gráfico 5">
            <a:extLst>
              <a:ext uri="{FF2B5EF4-FFF2-40B4-BE49-F238E27FC236}">
                <a16:creationId xmlns:a16="http://schemas.microsoft.com/office/drawing/2014/main" id="{C58CF9A0-3FB8-D25D-7C0E-70C4447FCCD3}"/>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7834" r="18723" b="57209"/>
          <a:stretch/>
        </p:blipFill>
        <p:spPr>
          <a:xfrm rot="10800000">
            <a:off x="9587664" y="0"/>
            <a:ext cx="2604336" cy="2443914"/>
          </a:xfrm>
          <a:prstGeom prst="rect">
            <a:avLst/>
          </a:prstGeom>
        </p:spPr>
      </p:pic>
      <p:pic>
        <p:nvPicPr>
          <p:cNvPr id="32" name="Gráfico 31">
            <a:extLst>
              <a:ext uri="{FF2B5EF4-FFF2-40B4-BE49-F238E27FC236}">
                <a16:creationId xmlns:a16="http://schemas.microsoft.com/office/drawing/2014/main" id="{6E4D6661-6121-F9D4-5417-DCF6F824FC65}"/>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56443" t="62500"/>
          <a:stretch/>
        </p:blipFill>
        <p:spPr>
          <a:xfrm>
            <a:off x="0" y="2971800"/>
            <a:ext cx="536575" cy="914400"/>
          </a:xfrm>
          <a:prstGeom prst="rect">
            <a:avLst/>
          </a:prstGeom>
        </p:spPr>
      </p:pic>
      <p:pic>
        <p:nvPicPr>
          <p:cNvPr id="33" name="Gráfico 32">
            <a:extLst>
              <a:ext uri="{FF2B5EF4-FFF2-40B4-BE49-F238E27FC236}">
                <a16:creationId xmlns:a16="http://schemas.microsoft.com/office/drawing/2014/main" id="{C208DEAE-E889-7FE9-79F8-C2BD8D3E7CFD}"/>
              </a:ext>
            </a:extLst>
          </p:cNvPr>
          <p:cNvPicPr>
            <a:picLocks noChangeAspect="1"/>
          </p:cNvPicPr>
          <p:nvPr userDrawn="1"/>
        </p:nvPicPr>
        <p:blipFill rotWithShape="1">
          <a:blip r:embed="rId6">
            <a:extLst>
              <a:ext uri="{96DAC541-7B7A-43D3-8B79-37D633B846F1}">
                <asvg:svgBlip xmlns:asvg="http://schemas.microsoft.com/office/drawing/2016/SVG/main" r:embed="rId7"/>
              </a:ext>
            </a:extLst>
          </a:blip>
          <a:srcRect l="22183" t="-90" r="-5900" b="11491"/>
          <a:stretch/>
        </p:blipFill>
        <p:spPr>
          <a:xfrm>
            <a:off x="-1" y="5780936"/>
            <a:ext cx="1614864" cy="1077064"/>
          </a:xfrm>
          <a:prstGeom prst="rect">
            <a:avLst/>
          </a:prstGeom>
        </p:spPr>
      </p:pic>
      <p:pic>
        <p:nvPicPr>
          <p:cNvPr id="34" name="Gráfico 33">
            <a:extLst>
              <a:ext uri="{FF2B5EF4-FFF2-40B4-BE49-F238E27FC236}">
                <a16:creationId xmlns:a16="http://schemas.microsoft.com/office/drawing/2014/main" id="{284BD9EE-E876-31F4-1F8B-4054CE0AEF50}"/>
              </a:ext>
            </a:extLst>
          </p:cNvPr>
          <p:cNvPicPr>
            <a:picLocks noChangeAspect="1"/>
          </p:cNvPicPr>
          <p:nvPr userDrawn="1"/>
        </p:nvPicPr>
        <p:blipFill rotWithShape="1">
          <a:blip r:embed="rId8">
            <a:extLst>
              <a:ext uri="{96DAC541-7B7A-43D3-8B79-37D633B846F1}">
                <asvg:svgBlip xmlns:asvg="http://schemas.microsoft.com/office/drawing/2016/SVG/main" r:embed="rId9"/>
              </a:ext>
            </a:extLst>
          </a:blip>
          <a:srcRect t="12075" r="-434" b="36144"/>
          <a:stretch/>
        </p:blipFill>
        <p:spPr>
          <a:xfrm rot="10800000">
            <a:off x="253474" y="0"/>
            <a:ext cx="5842526" cy="800100"/>
          </a:xfrm>
          <a:prstGeom prst="rect">
            <a:avLst/>
          </a:prstGeom>
        </p:spPr>
      </p:pic>
      <p:pic>
        <p:nvPicPr>
          <p:cNvPr id="38" name="Gráfico 37">
            <a:extLst>
              <a:ext uri="{FF2B5EF4-FFF2-40B4-BE49-F238E27FC236}">
                <a16:creationId xmlns:a16="http://schemas.microsoft.com/office/drawing/2014/main" id="{80FC0E45-129F-2666-ADC5-CA528CAC159B}"/>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11356940" y="3305998"/>
            <a:ext cx="425520" cy="246004"/>
          </a:xfrm>
          <a:prstGeom prst="rect">
            <a:avLst/>
          </a:prstGeom>
        </p:spPr>
      </p:pic>
      <p:pic>
        <p:nvPicPr>
          <p:cNvPr id="5" name="Gráfico 4">
            <a:extLst>
              <a:ext uri="{FF2B5EF4-FFF2-40B4-BE49-F238E27FC236}">
                <a16:creationId xmlns:a16="http://schemas.microsoft.com/office/drawing/2014/main" id="{A9B0190A-8AD6-55FA-9511-16EF09FB2A4A}"/>
              </a:ext>
            </a:extLst>
          </p:cNvPr>
          <p:cNvPicPr>
            <a:picLocks noChangeAspect="1"/>
          </p:cNvPicPr>
          <p:nvPr userDrawn="1"/>
        </p:nvPicPr>
        <p:blipFill rotWithShape="1">
          <a:blip r:embed="rId12">
            <a:extLst>
              <a:ext uri="{96DAC541-7B7A-43D3-8B79-37D633B846F1}">
                <asvg:svgBlip xmlns:asvg="http://schemas.microsoft.com/office/drawing/2016/SVG/main" r:embed="rId13"/>
              </a:ext>
            </a:extLst>
          </a:blip>
          <a:srcRect l="904" r="644"/>
          <a:stretch/>
        </p:blipFill>
        <p:spPr>
          <a:xfrm>
            <a:off x="7465261" y="4429764"/>
            <a:ext cx="4104439" cy="2258176"/>
          </a:xfrm>
          <a:prstGeom prst="rect">
            <a:avLst/>
          </a:prstGeom>
        </p:spPr>
      </p:pic>
      <p:sp>
        <p:nvSpPr>
          <p:cNvPr id="2" name="Título 1"/>
          <p:cNvSpPr>
            <a:spLocks noGrp="1"/>
          </p:cNvSpPr>
          <p:nvPr>
            <p:ph type="ctrTitle"/>
          </p:nvPr>
        </p:nvSpPr>
        <p:spPr>
          <a:xfrm>
            <a:off x="1243012" y="563671"/>
            <a:ext cx="9729786" cy="3850416"/>
          </a:xfrm>
        </p:spPr>
        <p:txBody>
          <a:bodyPr tIns="91440" rIns="91440" bIns="0" rtlCol="0" anchor="b">
            <a:normAutofit/>
          </a:bodyPr>
          <a:lstStyle>
            <a:lvl1pPr algn="l">
              <a:lnSpc>
                <a:spcPct val="75000"/>
              </a:lnSpc>
              <a:defRPr sz="8000" b="1" i="0">
                <a:solidFill>
                  <a:schemeClr val="tx1"/>
                </a:solidFill>
                <a:latin typeface="+mj-lt"/>
                <a:cs typeface="Calibri" panose="020F0502020204030204" pitchFamily="34" charset="0"/>
              </a:defRPr>
            </a:lvl1pPr>
          </a:lstStyle>
          <a:p>
            <a:pPr rtl="0"/>
            <a:r>
              <a:rPr lang="es-ES"/>
              <a:t>Haga clic para modificar el estilo de título del patrón</a:t>
            </a:r>
            <a:endParaRPr lang="en-US" dirty="0"/>
          </a:p>
        </p:txBody>
      </p:sp>
      <p:sp>
        <p:nvSpPr>
          <p:cNvPr id="3" name="Subtítulo 2"/>
          <p:cNvSpPr>
            <a:spLocks noGrp="1"/>
          </p:cNvSpPr>
          <p:nvPr>
            <p:ph type="subTitle" idx="1"/>
          </p:nvPr>
        </p:nvSpPr>
        <p:spPr>
          <a:xfrm>
            <a:off x="1243012" y="4418764"/>
            <a:ext cx="4852988" cy="1453397"/>
          </a:xfrm>
        </p:spPr>
        <p:txBody>
          <a:bodyPr tIns="91440" bIns="0" rtlCol="0" anchor="b">
            <a:noAutofit/>
          </a:bodyPr>
          <a:lstStyle>
            <a:lvl1pPr marL="0" indent="0" algn="l">
              <a:lnSpc>
                <a:spcPct val="100000"/>
              </a:lnSpc>
              <a:spcBef>
                <a:spcPts val="0"/>
              </a:spcBef>
              <a:buNone/>
              <a:defRPr sz="2400" b="1" i="0" cap="none" baseline="0">
                <a:solidFill>
                  <a:schemeClr val="tx1"/>
                </a:solidFill>
                <a:latin typeface="+mn-lt"/>
                <a:cs typeface="Calibri" panose="020F0502020204030204" pitchFamily="34" charset="0"/>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pPr rtl="0"/>
            <a:r>
              <a:rPr lang="es-ES"/>
              <a:t>Haga clic para modificar el estilo de subtítulo del patrón</a:t>
            </a:r>
            <a:endParaRPr lang="en-US" dirty="0"/>
          </a:p>
        </p:txBody>
      </p:sp>
    </p:spTree>
    <p:extLst>
      <p:ext uri="{BB962C8B-B14F-4D97-AF65-F5344CB8AC3E}">
        <p14:creationId xmlns:p14="http://schemas.microsoft.com/office/powerpoint/2010/main" val="4207963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Agenda">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ítulo 1"/>
          <p:cNvSpPr>
            <a:spLocks noGrp="1"/>
          </p:cNvSpPr>
          <p:nvPr>
            <p:ph type="ctrTitle"/>
          </p:nvPr>
        </p:nvSpPr>
        <p:spPr>
          <a:xfrm>
            <a:off x="1243012" y="771526"/>
            <a:ext cx="5426075" cy="914399"/>
          </a:xfrm>
        </p:spPr>
        <p:txBody>
          <a:bodyPr rtlCol="0" anchor="t">
            <a:noAutofit/>
          </a:bodyPr>
          <a:lstStyle>
            <a:lvl1pPr algn="l">
              <a:lnSpc>
                <a:spcPct val="75000"/>
              </a:lnSpc>
              <a:defRPr sz="4000" b="1" i="0" spc="200" baseline="0">
                <a:solidFill>
                  <a:schemeClr val="tx1"/>
                </a:solidFill>
                <a:latin typeface="+mj-lt"/>
                <a:cs typeface="Calibri" panose="020F0502020204030204" pitchFamily="34" charset="0"/>
              </a:defRPr>
            </a:lvl1pPr>
          </a:lstStyle>
          <a:p>
            <a:pPr rtl="0"/>
            <a:r>
              <a:rPr lang="es-ES"/>
              <a:t>Haga clic para modificar el estilo de título del patrón</a:t>
            </a:r>
            <a:endParaRPr lang="en-US" dirty="0"/>
          </a:p>
        </p:txBody>
      </p:sp>
      <p:sp>
        <p:nvSpPr>
          <p:cNvPr id="17" name="Marcador de posición de pie de página 4">
            <a:extLst>
              <a:ext uri="{FF2B5EF4-FFF2-40B4-BE49-F238E27FC236}">
                <a16:creationId xmlns:a16="http://schemas.microsoft.com/office/drawing/2014/main" id="{75B65357-D1FE-FECA-535B-1A25B61190F8}"/>
              </a:ext>
            </a:extLst>
          </p:cNvPr>
          <p:cNvSpPr>
            <a:spLocks noGrp="1"/>
          </p:cNvSpPr>
          <p:nvPr>
            <p:ph type="ftr" sz="quarter" idx="3"/>
          </p:nvPr>
        </p:nvSpPr>
        <p:spPr>
          <a:xfrm rot="16200000">
            <a:off x="-2071745" y="2944876"/>
            <a:ext cx="5314948" cy="968245"/>
          </a:xfrm>
          <a:prstGeom prst="rect">
            <a:avLst/>
          </a:prstGeom>
        </p:spPr>
        <p:txBody>
          <a:bodyPr vert="horz" lIns="91440" tIns="45720" rIns="91440" bIns="45720" rtlCol="0" anchor="ctr"/>
          <a:lstStyle>
            <a:lvl1pPr algn="ctr">
              <a:defRPr sz="1200" b="1" i="0" cap="none" spc="200" baseline="0">
                <a:solidFill>
                  <a:schemeClr val="tx1"/>
                </a:solidFill>
                <a:latin typeface="Calibri" panose="020F0502020204030204" pitchFamily="34" charset="0"/>
                <a:cs typeface="Calibri" panose="020F0502020204030204" pitchFamily="34" charset="0"/>
              </a:defRPr>
            </a:lvl1pPr>
          </a:lstStyle>
          <a:p>
            <a:pPr rtl="0"/>
            <a:r>
              <a:rPr lang="es"/>
              <a:t>AGREGAR UN PIE DE PÁGINA</a:t>
            </a:r>
          </a:p>
        </p:txBody>
      </p:sp>
      <p:sp>
        <p:nvSpPr>
          <p:cNvPr id="6" name="Marcador de posición de contenido 4">
            <a:extLst>
              <a:ext uri="{FF2B5EF4-FFF2-40B4-BE49-F238E27FC236}">
                <a16:creationId xmlns:a16="http://schemas.microsoft.com/office/drawing/2014/main" id="{A8A331BA-4F9C-891F-3D66-F5C7411B918C}"/>
              </a:ext>
            </a:extLst>
          </p:cNvPr>
          <p:cNvSpPr>
            <a:spLocks noGrp="1"/>
          </p:cNvSpPr>
          <p:nvPr>
            <p:ph sz="quarter" idx="10"/>
          </p:nvPr>
        </p:nvSpPr>
        <p:spPr>
          <a:xfrm>
            <a:off x="1243013" y="2713383"/>
            <a:ext cx="5426075" cy="3368330"/>
          </a:xfrm>
        </p:spPr>
        <p:txBody>
          <a:bodyPr rtlCol="0">
            <a:normAutofit/>
          </a:bodyPr>
          <a:lstStyle>
            <a:lvl1pPr marL="45720" indent="0">
              <a:spcBef>
                <a:spcPts val="1200"/>
              </a:spcBef>
              <a:buNone/>
              <a:defRPr sz="2800" b="1"/>
            </a:lvl1pPr>
            <a:lvl2pPr>
              <a:defRPr sz="2400"/>
            </a:lvl2pPr>
            <a:lvl3pPr>
              <a:defRPr sz="2000"/>
            </a:lvl3pPr>
            <a:lvl4pPr>
              <a:defRPr sz="1800"/>
            </a:lvl4pPr>
            <a:lvl5pPr>
              <a:defRPr sz="1800"/>
            </a:lvl5pPr>
          </a:lstStyle>
          <a:p>
            <a:pPr lvl="0" rtl="0"/>
            <a:r>
              <a:rPr lang="es-ES"/>
              <a:t>Haga clic para modificar los estilos de texto del patrón</a:t>
            </a:r>
          </a:p>
          <a:p>
            <a:pPr lvl="1" rtl="0"/>
            <a:r>
              <a:rPr lang="es-ES"/>
              <a:t>Segundo nivel</a:t>
            </a:r>
          </a:p>
          <a:p>
            <a:pPr lvl="2" rtl="0"/>
            <a:r>
              <a:rPr lang="es-ES"/>
              <a:t>Tercer nivel</a:t>
            </a:r>
          </a:p>
          <a:p>
            <a:pPr lvl="3" rtl="0"/>
            <a:r>
              <a:rPr lang="es-ES"/>
              <a:t>Cuarto nivel</a:t>
            </a:r>
          </a:p>
          <a:p>
            <a:pPr lvl="4" rtl="0"/>
            <a:r>
              <a:rPr lang="es-ES"/>
              <a:t>Quinto nivel</a:t>
            </a:r>
            <a:endParaRPr lang="es"/>
          </a:p>
        </p:txBody>
      </p:sp>
      <p:pic>
        <p:nvPicPr>
          <p:cNvPr id="16" name="Gráfico 15">
            <a:extLst>
              <a:ext uri="{FF2B5EF4-FFF2-40B4-BE49-F238E27FC236}">
                <a16:creationId xmlns:a16="http://schemas.microsoft.com/office/drawing/2014/main" id="{54A42A5C-350F-AE48-D0B0-BADB938CD68D}"/>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2937" r="24894" b="34030"/>
          <a:stretch/>
        </p:blipFill>
        <p:spPr>
          <a:xfrm rot="5400000">
            <a:off x="-1203386" y="4964173"/>
            <a:ext cx="3097213" cy="690444"/>
          </a:xfrm>
          <a:prstGeom prst="rect">
            <a:avLst/>
          </a:prstGeom>
        </p:spPr>
      </p:pic>
      <p:pic>
        <p:nvPicPr>
          <p:cNvPr id="26" name="Gráfico 25">
            <a:extLst>
              <a:ext uri="{FF2B5EF4-FFF2-40B4-BE49-F238E27FC236}">
                <a16:creationId xmlns:a16="http://schemas.microsoft.com/office/drawing/2014/main" id="{A78B16A4-6958-21E7-DB6F-9EB302D2DAC1}"/>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56443" t="62500"/>
          <a:stretch/>
        </p:blipFill>
        <p:spPr>
          <a:xfrm rot="5400000">
            <a:off x="344361" y="-188913"/>
            <a:ext cx="536575" cy="914400"/>
          </a:xfrm>
          <a:prstGeom prst="rect">
            <a:avLst/>
          </a:prstGeom>
        </p:spPr>
      </p:pic>
      <p:pic>
        <p:nvPicPr>
          <p:cNvPr id="41" name="Gráfico 40">
            <a:extLst>
              <a:ext uri="{FF2B5EF4-FFF2-40B4-BE49-F238E27FC236}">
                <a16:creationId xmlns:a16="http://schemas.microsoft.com/office/drawing/2014/main" id="{F2761603-166B-5BAC-2CE7-DC4B59BFA9BF}"/>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1356940" y="3305998"/>
            <a:ext cx="425520" cy="246004"/>
          </a:xfrm>
          <a:prstGeom prst="rect">
            <a:avLst/>
          </a:prstGeom>
        </p:spPr>
      </p:pic>
      <p:cxnSp>
        <p:nvCxnSpPr>
          <p:cNvPr id="42" name="Conector recto 41">
            <a:extLst>
              <a:ext uri="{FF2B5EF4-FFF2-40B4-BE49-F238E27FC236}">
                <a16:creationId xmlns:a16="http://schemas.microsoft.com/office/drawing/2014/main" id="{29717AF7-E5A1-E433-89C4-DF7F5FC66958}"/>
              </a:ext>
            </a:extLst>
          </p:cNvPr>
          <p:cNvCxnSpPr>
            <a:cxnSpLocks/>
          </p:cNvCxnSpPr>
          <p:nvPr userDrawn="1"/>
        </p:nvCxnSpPr>
        <p:spPr>
          <a:xfrm>
            <a:off x="11569700" y="1281334"/>
            <a:ext cx="0" cy="176530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Conector recto 42">
            <a:extLst>
              <a:ext uri="{FF2B5EF4-FFF2-40B4-BE49-F238E27FC236}">
                <a16:creationId xmlns:a16="http://schemas.microsoft.com/office/drawing/2014/main" id="{596FE939-BBF8-FA85-BB1D-B7223365D9B2}"/>
              </a:ext>
            </a:extLst>
          </p:cNvPr>
          <p:cNvCxnSpPr>
            <a:cxnSpLocks/>
          </p:cNvCxnSpPr>
          <p:nvPr userDrawn="1"/>
        </p:nvCxnSpPr>
        <p:spPr>
          <a:xfrm>
            <a:off x="11569700" y="3811366"/>
            <a:ext cx="0" cy="176530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pic>
        <p:nvPicPr>
          <p:cNvPr id="3" name="Marcador de posición de imagen 11">
            <a:extLst>
              <a:ext uri="{FF2B5EF4-FFF2-40B4-BE49-F238E27FC236}">
                <a16:creationId xmlns:a16="http://schemas.microsoft.com/office/drawing/2014/main" id="{325B5DAA-F347-B710-E29A-24387F20B24A}"/>
              </a:ext>
            </a:extLst>
          </p:cNvPr>
          <p:cNvPicPr>
            <a:picLocks noChangeAspect="1"/>
          </p:cNvPicPr>
          <p:nvPr userDrawn="1"/>
        </p:nvPicPr>
        <p:blipFill rotWithShape="1">
          <a:blip r:embed="rId8">
            <a:extLst>
              <a:ext uri="{96DAC541-7B7A-43D3-8B79-37D633B846F1}">
                <asvg:svgBlip xmlns:asvg="http://schemas.microsoft.com/office/drawing/2016/SVG/main" r:embed="rId9"/>
              </a:ext>
            </a:extLst>
          </a:blip>
          <a:srcRect l="4089" r="3872"/>
          <a:stretch/>
        </p:blipFill>
        <p:spPr>
          <a:xfrm flipH="1">
            <a:off x="7048501" y="0"/>
            <a:ext cx="4010336" cy="6858000"/>
          </a:xfrm>
          <a:prstGeom prst="rect">
            <a:avLst/>
          </a:prstGeom>
        </p:spPr>
      </p:pic>
      <p:sp>
        <p:nvSpPr>
          <p:cNvPr id="7" name="Marcador de posición de fecha 3">
            <a:extLst>
              <a:ext uri="{FF2B5EF4-FFF2-40B4-BE49-F238E27FC236}">
                <a16:creationId xmlns:a16="http://schemas.microsoft.com/office/drawing/2014/main" id="{E69B3571-DF8D-D7FC-5473-FD66B95C72FD}"/>
              </a:ext>
            </a:extLst>
          </p:cNvPr>
          <p:cNvSpPr>
            <a:spLocks noGrp="1"/>
          </p:cNvSpPr>
          <p:nvPr>
            <p:ph type="dt" sz="half" idx="2"/>
          </p:nvPr>
        </p:nvSpPr>
        <p:spPr>
          <a:xfrm>
            <a:off x="11058836" y="771526"/>
            <a:ext cx="1041393" cy="250444"/>
          </a:xfrm>
          <a:prstGeom prst="rect">
            <a:avLst/>
          </a:prstGeom>
        </p:spPr>
        <p:txBody>
          <a:bodyPr vert="horz" lIns="0" tIns="0" rIns="0" bIns="0" rtlCol="0" anchor="b"/>
          <a:lstStyle>
            <a:lvl1pPr algn="ctr">
              <a:defRPr sz="1100" b="1" i="0" spc="200" baseline="0">
                <a:solidFill>
                  <a:schemeClr val="tx1"/>
                </a:solidFill>
                <a:latin typeface="Calibri" panose="020F0502020204030204" pitchFamily="34" charset="0"/>
                <a:cs typeface="Calibri" panose="020F0502020204030204" pitchFamily="34" charset="0"/>
              </a:defRPr>
            </a:lvl1pPr>
          </a:lstStyle>
          <a:p>
            <a:pPr rtl="0"/>
            <a:r>
              <a:rPr lang="es"/>
              <a:t>31/7/20XX</a:t>
            </a:r>
          </a:p>
        </p:txBody>
      </p:sp>
      <p:sp>
        <p:nvSpPr>
          <p:cNvPr id="46" name="Marcador de número de diapositiva 5">
            <a:extLst>
              <a:ext uri="{FF2B5EF4-FFF2-40B4-BE49-F238E27FC236}">
                <a16:creationId xmlns:a16="http://schemas.microsoft.com/office/drawing/2014/main" id="{B1C98A15-472C-335C-3F9C-8DB73CF95879}"/>
              </a:ext>
            </a:extLst>
          </p:cNvPr>
          <p:cNvSpPr>
            <a:spLocks noGrp="1"/>
          </p:cNvSpPr>
          <p:nvPr>
            <p:ph type="sldNum" sz="quarter" idx="4"/>
          </p:nvPr>
        </p:nvSpPr>
        <p:spPr>
          <a:xfrm>
            <a:off x="11058836" y="5836030"/>
            <a:ext cx="1041393" cy="246004"/>
          </a:xfrm>
          <a:prstGeom prst="rect">
            <a:avLst/>
          </a:prstGeom>
        </p:spPr>
        <p:txBody>
          <a:bodyPr vert="horz" lIns="91440" tIns="45720" rIns="91440" bIns="45720" rtlCol="0" anchor="t"/>
          <a:lstStyle>
            <a:lvl1pPr algn="ctr">
              <a:defRPr sz="1200" b="1" i="0" spc="200" baseline="0">
                <a:solidFill>
                  <a:schemeClr val="tx1"/>
                </a:solidFill>
                <a:latin typeface="Calibri" panose="020F0502020204030204" pitchFamily="34" charset="0"/>
                <a:cs typeface="Calibri" panose="020F0502020204030204" pitchFamily="34" charset="0"/>
              </a:defRPr>
            </a:lvl1pPr>
          </a:lstStyle>
          <a:p>
            <a:pPr rtl="0"/>
            <a:fld id="{CA8D9AD5-F248-4919-864A-CFD76CC027D6}" type="slidenum">
              <a:rPr lang="en-US" smtClean="0"/>
              <a:pPr rtl="0"/>
              <a:t>‹Nº›</a:t>
            </a:fld>
            <a:endParaRPr lang="en-US" dirty="0"/>
          </a:p>
        </p:txBody>
      </p:sp>
    </p:spTree>
    <p:extLst>
      <p:ext uri="{BB962C8B-B14F-4D97-AF65-F5344CB8AC3E}">
        <p14:creationId xmlns:p14="http://schemas.microsoft.com/office/powerpoint/2010/main" val="2460462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6888" userDrawn="1">
          <p15:clr>
            <a:srgbClr val="FBAE40"/>
          </p15:clr>
        </p15:guide>
        <p15:guide id="2" pos="768" userDrawn="1">
          <p15:clr>
            <a:srgbClr val="FBAE40"/>
          </p15:clr>
        </p15:guide>
        <p15:guide id="3" orient="horz" pos="3840" userDrawn="1">
          <p15:clr>
            <a:srgbClr val="FBAE40"/>
          </p15:clr>
        </p15:guide>
        <p15:guide id="4" orient="horz" pos="1224" userDrawn="1">
          <p15:clr>
            <a:srgbClr val="FBAE40"/>
          </p15:clr>
        </p15:guide>
        <p15:guide id="5" orient="horz" pos="48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ítulo + Imagen">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32" name="Gráfico 31">
            <a:extLst>
              <a:ext uri="{FF2B5EF4-FFF2-40B4-BE49-F238E27FC236}">
                <a16:creationId xmlns:a16="http://schemas.microsoft.com/office/drawing/2014/main" id="{6E4D6661-6121-F9D4-5417-DCF6F824FC65}"/>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56443" t="62500"/>
          <a:stretch/>
        </p:blipFill>
        <p:spPr>
          <a:xfrm>
            <a:off x="0" y="2971800"/>
            <a:ext cx="536575" cy="914400"/>
          </a:xfrm>
          <a:prstGeom prst="rect">
            <a:avLst/>
          </a:prstGeom>
        </p:spPr>
      </p:pic>
      <p:pic>
        <p:nvPicPr>
          <p:cNvPr id="33" name="Gráfico 32">
            <a:extLst>
              <a:ext uri="{FF2B5EF4-FFF2-40B4-BE49-F238E27FC236}">
                <a16:creationId xmlns:a16="http://schemas.microsoft.com/office/drawing/2014/main" id="{C208DEAE-E889-7FE9-79F8-C2BD8D3E7CFD}"/>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22183" t="-90" r="-5900" b="11491"/>
          <a:stretch/>
        </p:blipFill>
        <p:spPr>
          <a:xfrm>
            <a:off x="-1" y="5780936"/>
            <a:ext cx="1614864" cy="1077064"/>
          </a:xfrm>
          <a:prstGeom prst="rect">
            <a:avLst/>
          </a:prstGeom>
        </p:spPr>
      </p:pic>
      <p:sp>
        <p:nvSpPr>
          <p:cNvPr id="2" name="Título 1"/>
          <p:cNvSpPr>
            <a:spLocks noGrp="1"/>
          </p:cNvSpPr>
          <p:nvPr>
            <p:ph type="ctrTitle"/>
          </p:nvPr>
        </p:nvSpPr>
        <p:spPr>
          <a:xfrm>
            <a:off x="1243012" y="551145"/>
            <a:ext cx="9729786" cy="3862942"/>
          </a:xfrm>
        </p:spPr>
        <p:txBody>
          <a:bodyPr tIns="91440" rIns="91440" bIns="0" rtlCol="0" anchor="b">
            <a:noAutofit/>
          </a:bodyPr>
          <a:lstStyle>
            <a:lvl1pPr algn="l">
              <a:lnSpc>
                <a:spcPct val="75000"/>
              </a:lnSpc>
              <a:defRPr sz="7200" b="1" i="0">
                <a:solidFill>
                  <a:schemeClr val="tx1"/>
                </a:solidFill>
                <a:latin typeface="+mj-lt"/>
                <a:cs typeface="Calibri" panose="020F0502020204030204" pitchFamily="34" charset="0"/>
              </a:defRPr>
            </a:lvl1pPr>
          </a:lstStyle>
          <a:p>
            <a:pPr rtl="0"/>
            <a:r>
              <a:rPr lang="es-ES"/>
              <a:t>Haga clic para modificar el estilo de título del patrón</a:t>
            </a:r>
            <a:endParaRPr lang="en-US" dirty="0"/>
          </a:p>
        </p:txBody>
      </p:sp>
      <p:pic>
        <p:nvPicPr>
          <p:cNvPr id="34" name="Gráfico 33">
            <a:extLst>
              <a:ext uri="{FF2B5EF4-FFF2-40B4-BE49-F238E27FC236}">
                <a16:creationId xmlns:a16="http://schemas.microsoft.com/office/drawing/2014/main" id="{284BD9EE-E876-31F4-1F8B-4054CE0AEF50}"/>
              </a:ext>
            </a:extLst>
          </p:cNvPr>
          <p:cNvPicPr>
            <a:picLocks noChangeAspect="1"/>
          </p:cNvPicPr>
          <p:nvPr userDrawn="1"/>
        </p:nvPicPr>
        <p:blipFill rotWithShape="1">
          <a:blip r:embed="rId6">
            <a:extLst>
              <a:ext uri="{96DAC541-7B7A-43D3-8B79-37D633B846F1}">
                <asvg:svgBlip xmlns:asvg="http://schemas.microsoft.com/office/drawing/2016/SVG/main" r:embed="rId7"/>
              </a:ext>
            </a:extLst>
          </a:blip>
          <a:srcRect t="12075" r="-434" b="36144"/>
          <a:stretch/>
        </p:blipFill>
        <p:spPr>
          <a:xfrm rot="10800000">
            <a:off x="6349474" y="0"/>
            <a:ext cx="5842526" cy="800100"/>
          </a:xfrm>
          <a:prstGeom prst="rect">
            <a:avLst/>
          </a:prstGeom>
        </p:spPr>
      </p:pic>
      <p:pic>
        <p:nvPicPr>
          <p:cNvPr id="38" name="Gráfico 37">
            <a:extLst>
              <a:ext uri="{FF2B5EF4-FFF2-40B4-BE49-F238E27FC236}">
                <a16:creationId xmlns:a16="http://schemas.microsoft.com/office/drawing/2014/main" id="{80FC0E45-129F-2666-ADC5-CA528CAC159B}"/>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1356940" y="3305998"/>
            <a:ext cx="425520" cy="246004"/>
          </a:xfrm>
          <a:prstGeom prst="rect">
            <a:avLst/>
          </a:prstGeom>
        </p:spPr>
      </p:pic>
      <p:pic>
        <p:nvPicPr>
          <p:cNvPr id="3" name="Marcador de posición de imagen 9">
            <a:extLst>
              <a:ext uri="{FF2B5EF4-FFF2-40B4-BE49-F238E27FC236}">
                <a16:creationId xmlns:a16="http://schemas.microsoft.com/office/drawing/2014/main" id="{AE6FBA80-F1EC-1A7C-2AE6-56526A6641FA}"/>
              </a:ext>
            </a:extLst>
          </p:cNvPr>
          <p:cNvPicPr>
            <a:picLocks noChangeAspect="1"/>
          </p:cNvPicPr>
          <p:nvPr userDrawn="1"/>
        </p:nvPicPr>
        <p:blipFill rotWithShape="1">
          <a:blip r:embed="rId10">
            <a:extLst>
              <a:ext uri="{96DAC541-7B7A-43D3-8B79-37D633B846F1}">
                <asvg:svgBlip xmlns:asvg="http://schemas.microsoft.com/office/drawing/2016/SVG/main" r:embed="rId11"/>
              </a:ext>
            </a:extLst>
          </a:blip>
          <a:srcRect l="145" r="15223"/>
          <a:stretch/>
        </p:blipFill>
        <p:spPr>
          <a:xfrm>
            <a:off x="6815138" y="3946525"/>
            <a:ext cx="5376862" cy="2911475"/>
          </a:xfrm>
          <a:prstGeom prst="rect">
            <a:avLst/>
          </a:prstGeom>
        </p:spPr>
      </p:pic>
    </p:spTree>
    <p:extLst>
      <p:ext uri="{BB962C8B-B14F-4D97-AF65-F5344CB8AC3E}">
        <p14:creationId xmlns:p14="http://schemas.microsoft.com/office/powerpoint/2010/main" val="3958712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ontenido + Imagen">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ítulo 1"/>
          <p:cNvSpPr>
            <a:spLocks noGrp="1"/>
          </p:cNvSpPr>
          <p:nvPr>
            <p:ph type="ctrTitle"/>
          </p:nvPr>
        </p:nvSpPr>
        <p:spPr>
          <a:xfrm>
            <a:off x="1243012" y="771526"/>
            <a:ext cx="9705976" cy="914399"/>
          </a:xfrm>
        </p:spPr>
        <p:txBody>
          <a:bodyPr rtlCol="0" anchor="t">
            <a:noAutofit/>
          </a:bodyPr>
          <a:lstStyle>
            <a:lvl1pPr algn="l">
              <a:lnSpc>
                <a:spcPct val="75000"/>
              </a:lnSpc>
              <a:defRPr sz="4000" b="1" i="0" spc="200" baseline="0">
                <a:solidFill>
                  <a:schemeClr val="tx1"/>
                </a:solidFill>
                <a:latin typeface="+mj-lt"/>
                <a:cs typeface="Calibri" panose="020F0502020204030204" pitchFamily="34" charset="0"/>
              </a:defRPr>
            </a:lvl1pPr>
          </a:lstStyle>
          <a:p>
            <a:pPr rtl="0"/>
            <a:r>
              <a:rPr lang="es-ES"/>
              <a:t>Haga clic para modificar el estilo de título del patrón</a:t>
            </a:r>
            <a:endParaRPr lang="en-US" dirty="0"/>
          </a:p>
        </p:txBody>
      </p:sp>
      <p:sp>
        <p:nvSpPr>
          <p:cNvPr id="32" name="Marcador de posición de pie de página 4">
            <a:extLst>
              <a:ext uri="{FF2B5EF4-FFF2-40B4-BE49-F238E27FC236}">
                <a16:creationId xmlns:a16="http://schemas.microsoft.com/office/drawing/2014/main" id="{74351DD5-0416-57B2-E44B-82E891E45690}"/>
              </a:ext>
            </a:extLst>
          </p:cNvPr>
          <p:cNvSpPr>
            <a:spLocks noGrp="1"/>
          </p:cNvSpPr>
          <p:nvPr>
            <p:ph type="ftr" sz="quarter" idx="3"/>
          </p:nvPr>
        </p:nvSpPr>
        <p:spPr>
          <a:xfrm rot="16200000">
            <a:off x="-2071745" y="2944876"/>
            <a:ext cx="5314948" cy="968245"/>
          </a:xfrm>
          <a:prstGeom prst="rect">
            <a:avLst/>
          </a:prstGeom>
        </p:spPr>
        <p:txBody>
          <a:bodyPr vert="horz" lIns="91440" tIns="45720" rIns="91440" bIns="45720" rtlCol="0" anchor="ctr"/>
          <a:lstStyle>
            <a:lvl1pPr algn="ctr">
              <a:defRPr sz="1200" b="1" i="0" cap="none" spc="200" baseline="0">
                <a:solidFill>
                  <a:schemeClr val="tx1"/>
                </a:solidFill>
                <a:latin typeface="Calibri" panose="020F0502020204030204" pitchFamily="34" charset="0"/>
                <a:cs typeface="Calibri" panose="020F0502020204030204" pitchFamily="34" charset="0"/>
              </a:defRPr>
            </a:lvl1pPr>
          </a:lstStyle>
          <a:p>
            <a:pPr rtl="0"/>
            <a:r>
              <a:rPr lang="es"/>
              <a:t>AGREGAR UN PIE DE PÁGINA</a:t>
            </a:r>
          </a:p>
        </p:txBody>
      </p:sp>
      <p:sp>
        <p:nvSpPr>
          <p:cNvPr id="6" name="Marcador de posición de contenido 4">
            <a:extLst>
              <a:ext uri="{FF2B5EF4-FFF2-40B4-BE49-F238E27FC236}">
                <a16:creationId xmlns:a16="http://schemas.microsoft.com/office/drawing/2014/main" id="{A9F2E180-1635-139C-1D12-EDD842B70AF8}"/>
              </a:ext>
            </a:extLst>
          </p:cNvPr>
          <p:cNvSpPr>
            <a:spLocks noGrp="1"/>
          </p:cNvSpPr>
          <p:nvPr>
            <p:ph sz="quarter" idx="10"/>
          </p:nvPr>
        </p:nvSpPr>
        <p:spPr>
          <a:xfrm>
            <a:off x="6286500" y="1943100"/>
            <a:ext cx="4662488" cy="4138613"/>
          </a:xfrm>
        </p:spPr>
        <p:txBody>
          <a:bodyPr rtlCol="0">
            <a:normAutofit/>
          </a:bodyPr>
          <a:lstStyle>
            <a:lvl1pPr marL="0" indent="0">
              <a:spcBef>
                <a:spcPts val="0"/>
              </a:spcBef>
              <a:spcAft>
                <a:spcPts val="1800"/>
              </a:spcAft>
              <a:buNone/>
              <a:defRPr sz="1600" b="0"/>
            </a:lvl1pPr>
            <a:lvl2pPr>
              <a:defRPr sz="1400"/>
            </a:lvl2pPr>
            <a:lvl3pPr>
              <a:defRPr sz="1200"/>
            </a:lvl3pPr>
            <a:lvl4pPr>
              <a:defRPr sz="1100"/>
            </a:lvl4pPr>
            <a:lvl5pPr>
              <a:defRPr sz="1100"/>
            </a:lvl5pPr>
          </a:lstStyle>
          <a:p>
            <a:pPr lvl="0" rtl="0"/>
            <a:r>
              <a:rPr lang="es-ES"/>
              <a:t>Haga clic para modificar los estilos de texto del patrón</a:t>
            </a:r>
          </a:p>
          <a:p>
            <a:pPr lvl="1" rtl="0"/>
            <a:r>
              <a:rPr lang="es-ES"/>
              <a:t>Segundo nivel</a:t>
            </a:r>
          </a:p>
          <a:p>
            <a:pPr lvl="2" rtl="0"/>
            <a:r>
              <a:rPr lang="es-ES"/>
              <a:t>Tercer nivel</a:t>
            </a:r>
          </a:p>
          <a:p>
            <a:pPr lvl="3" rtl="0"/>
            <a:r>
              <a:rPr lang="es-ES"/>
              <a:t>Cuarto nivel</a:t>
            </a:r>
          </a:p>
          <a:p>
            <a:pPr lvl="4" rtl="0"/>
            <a:r>
              <a:rPr lang="es-ES"/>
              <a:t>Quinto nivel</a:t>
            </a:r>
            <a:endParaRPr lang="es"/>
          </a:p>
        </p:txBody>
      </p:sp>
      <p:pic>
        <p:nvPicPr>
          <p:cNvPr id="16" name="Gráfico 15">
            <a:extLst>
              <a:ext uri="{FF2B5EF4-FFF2-40B4-BE49-F238E27FC236}">
                <a16:creationId xmlns:a16="http://schemas.microsoft.com/office/drawing/2014/main" id="{54A42A5C-350F-AE48-D0B0-BADB938CD68D}"/>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2937" r="-90" b="34030"/>
          <a:stretch/>
        </p:blipFill>
        <p:spPr>
          <a:xfrm>
            <a:off x="6451600" y="6167556"/>
            <a:ext cx="4127500" cy="690444"/>
          </a:xfrm>
          <a:prstGeom prst="rect">
            <a:avLst/>
          </a:prstGeom>
        </p:spPr>
      </p:pic>
      <p:pic>
        <p:nvPicPr>
          <p:cNvPr id="26" name="Gráfico 25">
            <a:extLst>
              <a:ext uri="{FF2B5EF4-FFF2-40B4-BE49-F238E27FC236}">
                <a16:creationId xmlns:a16="http://schemas.microsoft.com/office/drawing/2014/main" id="{A78B16A4-6958-21E7-DB6F-9EB302D2DAC1}"/>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56443" t="62500"/>
          <a:stretch/>
        </p:blipFill>
        <p:spPr>
          <a:xfrm rot="5400000">
            <a:off x="344361" y="-188913"/>
            <a:ext cx="536575" cy="914400"/>
          </a:xfrm>
          <a:prstGeom prst="rect">
            <a:avLst/>
          </a:prstGeom>
        </p:spPr>
      </p:pic>
      <p:sp>
        <p:nvSpPr>
          <p:cNvPr id="7" name="Marcador de posición de fecha 3">
            <a:extLst>
              <a:ext uri="{FF2B5EF4-FFF2-40B4-BE49-F238E27FC236}">
                <a16:creationId xmlns:a16="http://schemas.microsoft.com/office/drawing/2014/main" id="{FB8407C5-216F-7840-BF20-0C181F747551}"/>
              </a:ext>
            </a:extLst>
          </p:cNvPr>
          <p:cNvSpPr>
            <a:spLocks noGrp="1"/>
          </p:cNvSpPr>
          <p:nvPr>
            <p:ph type="dt" sz="half" idx="2"/>
          </p:nvPr>
        </p:nvSpPr>
        <p:spPr>
          <a:xfrm>
            <a:off x="11058836" y="771526"/>
            <a:ext cx="1041393" cy="250444"/>
          </a:xfrm>
          <a:prstGeom prst="rect">
            <a:avLst/>
          </a:prstGeom>
        </p:spPr>
        <p:txBody>
          <a:bodyPr vert="horz" lIns="0" tIns="0" rIns="0" bIns="0" rtlCol="0" anchor="b"/>
          <a:lstStyle>
            <a:lvl1pPr algn="ctr">
              <a:defRPr sz="1100" b="1" i="0" spc="200" baseline="0">
                <a:solidFill>
                  <a:schemeClr val="tx1"/>
                </a:solidFill>
                <a:latin typeface="Calibri" panose="020F0502020204030204" pitchFamily="34" charset="0"/>
                <a:cs typeface="Calibri" panose="020F0502020204030204" pitchFamily="34" charset="0"/>
              </a:defRPr>
            </a:lvl1pPr>
          </a:lstStyle>
          <a:p>
            <a:pPr rtl="0"/>
            <a:r>
              <a:rPr lang="es"/>
              <a:t>31/7/20XX</a:t>
            </a:r>
          </a:p>
        </p:txBody>
      </p:sp>
      <p:sp>
        <p:nvSpPr>
          <p:cNvPr id="27" name="Marcador de número de diapositiva 5">
            <a:extLst>
              <a:ext uri="{FF2B5EF4-FFF2-40B4-BE49-F238E27FC236}">
                <a16:creationId xmlns:a16="http://schemas.microsoft.com/office/drawing/2014/main" id="{62F781EE-C3C5-37AA-5244-B5700A72A69C}"/>
              </a:ext>
            </a:extLst>
          </p:cNvPr>
          <p:cNvSpPr>
            <a:spLocks noGrp="1"/>
          </p:cNvSpPr>
          <p:nvPr>
            <p:ph type="sldNum" sz="quarter" idx="4"/>
          </p:nvPr>
        </p:nvSpPr>
        <p:spPr>
          <a:xfrm>
            <a:off x="11058836" y="5836030"/>
            <a:ext cx="1041393" cy="246004"/>
          </a:xfrm>
          <a:prstGeom prst="rect">
            <a:avLst/>
          </a:prstGeom>
        </p:spPr>
        <p:txBody>
          <a:bodyPr vert="horz" lIns="91440" tIns="45720" rIns="91440" bIns="45720" rtlCol="0" anchor="t"/>
          <a:lstStyle>
            <a:lvl1pPr algn="ctr">
              <a:defRPr sz="1200" b="1" i="0" spc="200" baseline="0">
                <a:solidFill>
                  <a:schemeClr val="tx1"/>
                </a:solidFill>
                <a:latin typeface="Calibri" panose="020F0502020204030204" pitchFamily="34" charset="0"/>
                <a:cs typeface="Calibri" panose="020F0502020204030204" pitchFamily="34" charset="0"/>
              </a:defRPr>
            </a:lvl1pPr>
          </a:lstStyle>
          <a:p>
            <a:pPr rtl="0"/>
            <a:fld id="{CA8D9AD5-F248-4919-864A-CFD76CC027D6}" type="slidenum">
              <a:rPr lang="en-US" smtClean="0"/>
              <a:pPr rtl="0"/>
              <a:t>‹Nº›</a:t>
            </a:fld>
            <a:endParaRPr lang="en-US" dirty="0"/>
          </a:p>
        </p:txBody>
      </p:sp>
      <p:pic>
        <p:nvPicPr>
          <p:cNvPr id="28" name="Gráfico 27">
            <a:extLst>
              <a:ext uri="{FF2B5EF4-FFF2-40B4-BE49-F238E27FC236}">
                <a16:creationId xmlns:a16="http://schemas.microsoft.com/office/drawing/2014/main" id="{9EDCD41B-BD44-EFD9-098C-08EFF50B45BE}"/>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1356940" y="3305998"/>
            <a:ext cx="425520" cy="246004"/>
          </a:xfrm>
          <a:prstGeom prst="rect">
            <a:avLst/>
          </a:prstGeom>
        </p:spPr>
      </p:pic>
      <p:cxnSp>
        <p:nvCxnSpPr>
          <p:cNvPr id="29" name="Conector recto 28">
            <a:extLst>
              <a:ext uri="{FF2B5EF4-FFF2-40B4-BE49-F238E27FC236}">
                <a16:creationId xmlns:a16="http://schemas.microsoft.com/office/drawing/2014/main" id="{AF47A33B-958A-63D6-7735-E46458DDE428}"/>
              </a:ext>
            </a:extLst>
          </p:cNvPr>
          <p:cNvCxnSpPr>
            <a:cxnSpLocks/>
          </p:cNvCxnSpPr>
          <p:nvPr userDrawn="1"/>
        </p:nvCxnSpPr>
        <p:spPr>
          <a:xfrm>
            <a:off x="11569700" y="1281334"/>
            <a:ext cx="0" cy="176530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Conector recto 30">
            <a:extLst>
              <a:ext uri="{FF2B5EF4-FFF2-40B4-BE49-F238E27FC236}">
                <a16:creationId xmlns:a16="http://schemas.microsoft.com/office/drawing/2014/main" id="{9247F40E-13E2-21B6-B70A-15C733963D8B}"/>
              </a:ext>
            </a:extLst>
          </p:cNvPr>
          <p:cNvCxnSpPr>
            <a:cxnSpLocks/>
          </p:cNvCxnSpPr>
          <p:nvPr userDrawn="1"/>
        </p:nvCxnSpPr>
        <p:spPr>
          <a:xfrm>
            <a:off x="11569700" y="3811366"/>
            <a:ext cx="0" cy="176530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pic>
        <p:nvPicPr>
          <p:cNvPr id="4" name="Marcador de posición de imagen 7">
            <a:extLst>
              <a:ext uri="{FF2B5EF4-FFF2-40B4-BE49-F238E27FC236}">
                <a16:creationId xmlns:a16="http://schemas.microsoft.com/office/drawing/2014/main" id="{798D7631-E74E-FD57-E7A1-2F33A1AF4D7E}"/>
              </a:ext>
            </a:extLst>
          </p:cNvPr>
          <p:cNvPicPr>
            <a:picLocks noChangeAspect="1"/>
          </p:cNvPicPr>
          <p:nvPr userDrawn="1"/>
        </p:nvPicPr>
        <p:blipFill rotWithShape="1">
          <a:blip r:embed="rId8">
            <a:extLst>
              <a:ext uri="{96DAC541-7B7A-43D3-8B79-37D633B846F1}">
                <asvg:svgBlip xmlns:asvg="http://schemas.microsoft.com/office/drawing/2016/SVG/main" r:embed="rId9"/>
              </a:ext>
            </a:extLst>
          </a:blip>
          <a:srcRect l="2996" t="3187" r="3772" b="1961"/>
          <a:stretch/>
        </p:blipFill>
        <p:spPr>
          <a:xfrm>
            <a:off x="914400" y="1943100"/>
            <a:ext cx="5181600" cy="4914900"/>
          </a:xfrm>
          <a:prstGeom prst="rect">
            <a:avLst/>
          </a:prstGeom>
        </p:spPr>
      </p:pic>
    </p:spTree>
    <p:extLst>
      <p:ext uri="{BB962C8B-B14F-4D97-AF65-F5344CB8AC3E}">
        <p14:creationId xmlns:p14="http://schemas.microsoft.com/office/powerpoint/2010/main" val="113129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6888" userDrawn="1">
          <p15:clr>
            <a:srgbClr val="FBAE40"/>
          </p15:clr>
        </p15:guide>
        <p15:guide id="2" pos="768" userDrawn="1">
          <p15:clr>
            <a:srgbClr val="FBAE40"/>
          </p15:clr>
        </p15:guide>
        <p15:guide id="3" orient="horz" pos="3840" userDrawn="1">
          <p15:clr>
            <a:srgbClr val="FBAE40"/>
          </p15:clr>
        </p15:guide>
        <p15:guide id="4" orient="horz" pos="1224"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Título + Subtítulo ">
    <p:bg>
      <p:bgPr>
        <a:solidFill>
          <a:schemeClr val="accent2">
            <a:lumMod val="60000"/>
            <a:lumOff val="40000"/>
          </a:schemeClr>
        </a:solidFill>
        <a:effectLst/>
      </p:bgPr>
    </p:bg>
    <p:spTree>
      <p:nvGrpSpPr>
        <p:cNvPr id="1" name=""/>
        <p:cNvGrpSpPr/>
        <p:nvPr/>
      </p:nvGrpSpPr>
      <p:grpSpPr>
        <a:xfrm>
          <a:off x="0" y="0"/>
          <a:ext cx="0" cy="0"/>
          <a:chOff x="0" y="0"/>
          <a:chExt cx="0" cy="0"/>
        </a:xfrm>
      </p:grpSpPr>
      <p:pic>
        <p:nvPicPr>
          <p:cNvPr id="32" name="Gráfico 31">
            <a:extLst>
              <a:ext uri="{FF2B5EF4-FFF2-40B4-BE49-F238E27FC236}">
                <a16:creationId xmlns:a16="http://schemas.microsoft.com/office/drawing/2014/main" id="{6E4D6661-6121-F9D4-5417-DCF6F824FC65}"/>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56443" t="62500"/>
          <a:stretch/>
        </p:blipFill>
        <p:spPr>
          <a:xfrm>
            <a:off x="0" y="2971800"/>
            <a:ext cx="536575" cy="914400"/>
          </a:xfrm>
          <a:prstGeom prst="rect">
            <a:avLst/>
          </a:prstGeom>
        </p:spPr>
      </p:pic>
      <p:pic>
        <p:nvPicPr>
          <p:cNvPr id="33" name="Gráfico 32">
            <a:extLst>
              <a:ext uri="{FF2B5EF4-FFF2-40B4-BE49-F238E27FC236}">
                <a16:creationId xmlns:a16="http://schemas.microsoft.com/office/drawing/2014/main" id="{C208DEAE-E889-7FE9-79F8-C2BD8D3E7CFD}"/>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22183" t="-90" r="-5900" b="11491"/>
          <a:stretch/>
        </p:blipFill>
        <p:spPr>
          <a:xfrm>
            <a:off x="-1" y="5780936"/>
            <a:ext cx="1614864" cy="1077064"/>
          </a:xfrm>
          <a:prstGeom prst="rect">
            <a:avLst/>
          </a:prstGeom>
        </p:spPr>
      </p:pic>
      <p:sp>
        <p:nvSpPr>
          <p:cNvPr id="2" name="Título 1"/>
          <p:cNvSpPr>
            <a:spLocks noGrp="1"/>
          </p:cNvSpPr>
          <p:nvPr>
            <p:ph type="ctrTitle"/>
          </p:nvPr>
        </p:nvSpPr>
        <p:spPr>
          <a:xfrm>
            <a:off x="1243011" y="601249"/>
            <a:ext cx="9466741" cy="3812838"/>
          </a:xfrm>
        </p:spPr>
        <p:txBody>
          <a:bodyPr tIns="91440" rIns="0" bIns="0" rtlCol="0" anchor="b">
            <a:noAutofit/>
          </a:bodyPr>
          <a:lstStyle>
            <a:lvl1pPr algn="l">
              <a:lnSpc>
                <a:spcPct val="75000"/>
              </a:lnSpc>
              <a:defRPr sz="7200" b="1" i="0">
                <a:solidFill>
                  <a:schemeClr val="tx1"/>
                </a:solidFill>
                <a:latin typeface="+mj-lt"/>
                <a:cs typeface="Calibri" panose="020F0502020204030204" pitchFamily="34" charset="0"/>
              </a:defRPr>
            </a:lvl1pPr>
          </a:lstStyle>
          <a:p>
            <a:pPr rtl="0"/>
            <a:r>
              <a:rPr lang="es-ES"/>
              <a:t>Haga clic para modificar el estilo de título del patrón</a:t>
            </a:r>
            <a:endParaRPr lang="en-US" dirty="0"/>
          </a:p>
        </p:txBody>
      </p:sp>
      <p:sp>
        <p:nvSpPr>
          <p:cNvPr id="3" name="Subtítulo 2"/>
          <p:cNvSpPr>
            <a:spLocks noGrp="1"/>
          </p:cNvSpPr>
          <p:nvPr>
            <p:ph type="subTitle" idx="1"/>
          </p:nvPr>
        </p:nvSpPr>
        <p:spPr>
          <a:xfrm>
            <a:off x="1243012" y="4414087"/>
            <a:ext cx="4852988" cy="1453397"/>
          </a:xfrm>
        </p:spPr>
        <p:txBody>
          <a:bodyPr tIns="91440" bIns="0" rtlCol="0" anchor="b">
            <a:noAutofit/>
          </a:bodyPr>
          <a:lstStyle>
            <a:lvl1pPr marL="0" indent="0" algn="l">
              <a:lnSpc>
                <a:spcPct val="75000"/>
              </a:lnSpc>
              <a:spcBef>
                <a:spcPts val="0"/>
              </a:spcBef>
              <a:buNone/>
              <a:defRPr sz="3200" b="1" i="0" cap="none" baseline="0">
                <a:solidFill>
                  <a:schemeClr val="tx1"/>
                </a:solidFill>
                <a:latin typeface="+mn-lt"/>
                <a:cs typeface="Calibri" panose="020F0502020204030204" pitchFamily="34" charset="0"/>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pPr rtl="0"/>
            <a:r>
              <a:rPr lang="es-ES"/>
              <a:t>Haga clic para modificar el estilo de subtítulo del patrón</a:t>
            </a:r>
            <a:endParaRPr lang="en-US" dirty="0"/>
          </a:p>
        </p:txBody>
      </p:sp>
      <p:pic>
        <p:nvPicPr>
          <p:cNvPr id="34" name="Gráfico 33">
            <a:extLst>
              <a:ext uri="{FF2B5EF4-FFF2-40B4-BE49-F238E27FC236}">
                <a16:creationId xmlns:a16="http://schemas.microsoft.com/office/drawing/2014/main" id="{284BD9EE-E876-31F4-1F8B-4054CE0AEF50}"/>
              </a:ext>
            </a:extLst>
          </p:cNvPr>
          <p:cNvPicPr>
            <a:picLocks noChangeAspect="1"/>
          </p:cNvPicPr>
          <p:nvPr userDrawn="1"/>
        </p:nvPicPr>
        <p:blipFill rotWithShape="1">
          <a:blip r:embed="rId6">
            <a:extLst>
              <a:ext uri="{96DAC541-7B7A-43D3-8B79-37D633B846F1}">
                <asvg:svgBlip xmlns:asvg="http://schemas.microsoft.com/office/drawing/2016/SVG/main" r:embed="rId7"/>
              </a:ext>
            </a:extLst>
          </a:blip>
          <a:srcRect t="12075" r="-434" b="36144"/>
          <a:stretch/>
        </p:blipFill>
        <p:spPr>
          <a:xfrm rot="10800000">
            <a:off x="6349474" y="0"/>
            <a:ext cx="5842526" cy="800100"/>
          </a:xfrm>
          <a:prstGeom prst="rect">
            <a:avLst/>
          </a:prstGeom>
        </p:spPr>
      </p:pic>
      <p:pic>
        <p:nvPicPr>
          <p:cNvPr id="38" name="Gráfico 37">
            <a:extLst>
              <a:ext uri="{FF2B5EF4-FFF2-40B4-BE49-F238E27FC236}">
                <a16:creationId xmlns:a16="http://schemas.microsoft.com/office/drawing/2014/main" id="{80FC0E45-129F-2666-ADC5-CA528CAC159B}"/>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1356940" y="3305998"/>
            <a:ext cx="425520" cy="246004"/>
          </a:xfrm>
          <a:prstGeom prst="rect">
            <a:avLst/>
          </a:prstGeom>
        </p:spPr>
      </p:pic>
      <p:pic>
        <p:nvPicPr>
          <p:cNvPr id="5" name="Gráfico 4">
            <a:extLst>
              <a:ext uri="{FF2B5EF4-FFF2-40B4-BE49-F238E27FC236}">
                <a16:creationId xmlns:a16="http://schemas.microsoft.com/office/drawing/2014/main" id="{546B6B28-B1CF-CAFC-6B41-74A4AFFF6044}"/>
              </a:ext>
            </a:extLst>
          </p:cNvPr>
          <p:cNvPicPr>
            <a:picLocks noChangeAspect="1"/>
          </p:cNvPicPr>
          <p:nvPr userDrawn="1"/>
        </p:nvPicPr>
        <p:blipFill rotWithShape="1">
          <a:blip r:embed="rId10">
            <a:extLst>
              <a:ext uri="{96DAC541-7B7A-43D3-8B79-37D633B846F1}">
                <asvg:svgBlip xmlns:asvg="http://schemas.microsoft.com/office/drawing/2016/SVG/main" r:embed="rId11"/>
              </a:ext>
            </a:extLst>
          </a:blip>
          <a:srcRect b="36000"/>
          <a:stretch/>
        </p:blipFill>
        <p:spPr>
          <a:xfrm>
            <a:off x="7580649" y="3305998"/>
            <a:ext cx="3989051" cy="3552002"/>
          </a:xfrm>
          <a:prstGeom prst="rect">
            <a:avLst/>
          </a:prstGeom>
        </p:spPr>
      </p:pic>
    </p:spTree>
    <p:extLst>
      <p:ext uri="{BB962C8B-B14F-4D97-AF65-F5344CB8AC3E}">
        <p14:creationId xmlns:p14="http://schemas.microsoft.com/office/powerpoint/2010/main" val="134822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Dos contenidos 1">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ítulo 1"/>
          <p:cNvSpPr>
            <a:spLocks noGrp="1"/>
          </p:cNvSpPr>
          <p:nvPr>
            <p:ph type="ctrTitle"/>
          </p:nvPr>
        </p:nvSpPr>
        <p:spPr>
          <a:xfrm>
            <a:off x="1243012" y="771526"/>
            <a:ext cx="9705976" cy="914399"/>
          </a:xfrm>
        </p:spPr>
        <p:txBody>
          <a:bodyPr rtlCol="0" anchor="t">
            <a:noAutofit/>
          </a:bodyPr>
          <a:lstStyle>
            <a:lvl1pPr algn="l">
              <a:lnSpc>
                <a:spcPct val="75000"/>
              </a:lnSpc>
              <a:defRPr sz="4000" b="1" i="0" spc="200" baseline="0">
                <a:solidFill>
                  <a:schemeClr val="tx1"/>
                </a:solidFill>
                <a:latin typeface="+mj-lt"/>
                <a:cs typeface="Calibri" panose="020F0502020204030204" pitchFamily="34" charset="0"/>
              </a:defRPr>
            </a:lvl1pPr>
          </a:lstStyle>
          <a:p>
            <a:pPr rtl="0"/>
            <a:r>
              <a:rPr lang="es-ES"/>
              <a:t>Haga clic para modificar el estilo de título del patrón</a:t>
            </a:r>
            <a:endParaRPr lang="en-US" dirty="0"/>
          </a:p>
        </p:txBody>
      </p:sp>
      <p:sp>
        <p:nvSpPr>
          <p:cNvPr id="34" name="Marcador de posición de pie de página 4">
            <a:extLst>
              <a:ext uri="{FF2B5EF4-FFF2-40B4-BE49-F238E27FC236}">
                <a16:creationId xmlns:a16="http://schemas.microsoft.com/office/drawing/2014/main" id="{DE345F1B-A810-BD7B-E3D0-932640910E05}"/>
              </a:ext>
            </a:extLst>
          </p:cNvPr>
          <p:cNvSpPr>
            <a:spLocks noGrp="1"/>
          </p:cNvSpPr>
          <p:nvPr>
            <p:ph type="ftr" sz="quarter" idx="3"/>
          </p:nvPr>
        </p:nvSpPr>
        <p:spPr>
          <a:xfrm rot="16200000">
            <a:off x="-2071745" y="2944876"/>
            <a:ext cx="5314948" cy="968245"/>
          </a:xfrm>
          <a:prstGeom prst="rect">
            <a:avLst/>
          </a:prstGeom>
        </p:spPr>
        <p:txBody>
          <a:bodyPr vert="horz" lIns="91440" tIns="45720" rIns="91440" bIns="45720" rtlCol="0" anchor="ctr"/>
          <a:lstStyle>
            <a:lvl1pPr algn="ctr">
              <a:defRPr sz="1200" b="1" i="0" cap="none" spc="200" baseline="0">
                <a:solidFill>
                  <a:schemeClr val="tx1"/>
                </a:solidFill>
                <a:latin typeface="Calibri" panose="020F0502020204030204" pitchFamily="34" charset="0"/>
                <a:cs typeface="Calibri" panose="020F0502020204030204" pitchFamily="34" charset="0"/>
              </a:defRPr>
            </a:lvl1pPr>
          </a:lstStyle>
          <a:p>
            <a:pPr rtl="0"/>
            <a:r>
              <a:rPr lang="es"/>
              <a:t>AGREGAR UN PIE DE PÁGINA</a:t>
            </a:r>
          </a:p>
        </p:txBody>
      </p:sp>
      <p:sp>
        <p:nvSpPr>
          <p:cNvPr id="3" name="Marcador de contenido 4">
            <a:extLst>
              <a:ext uri="{FF2B5EF4-FFF2-40B4-BE49-F238E27FC236}">
                <a16:creationId xmlns:a16="http://schemas.microsoft.com/office/drawing/2014/main" id="{D5C77874-9E90-144B-F071-3562BDA2195F}"/>
              </a:ext>
            </a:extLst>
          </p:cNvPr>
          <p:cNvSpPr>
            <a:spLocks noGrp="1"/>
          </p:cNvSpPr>
          <p:nvPr>
            <p:ph sz="quarter" idx="10"/>
          </p:nvPr>
        </p:nvSpPr>
        <p:spPr>
          <a:xfrm>
            <a:off x="1243012" y="1944688"/>
            <a:ext cx="4662488" cy="4137025"/>
          </a:xfrm>
        </p:spPr>
        <p:txBody>
          <a:bodyPr rtlCol="0">
            <a:normAutofit/>
          </a:bodyPr>
          <a:lstStyle>
            <a:lvl1pPr marL="285750" indent="-285750">
              <a:spcBef>
                <a:spcPts val="0"/>
              </a:spcBef>
              <a:spcAft>
                <a:spcPts val="1800"/>
              </a:spcAft>
              <a:buFont typeface="Arial" panose="020B0604020202020204" pitchFamily="34" charset="0"/>
              <a:buChar char="•"/>
              <a:defRPr sz="1600" b="0"/>
            </a:lvl1pPr>
            <a:lvl2pPr>
              <a:defRPr sz="1400"/>
            </a:lvl2pPr>
            <a:lvl3pPr>
              <a:defRPr sz="1200"/>
            </a:lvl3pPr>
            <a:lvl4pPr>
              <a:defRPr sz="1100"/>
            </a:lvl4pPr>
            <a:lvl5pPr>
              <a:defRPr sz="1100"/>
            </a:lvl5pPr>
          </a:lstStyle>
          <a:p>
            <a:pPr lvl="0" rtl="0"/>
            <a:r>
              <a:rPr lang="es-ES"/>
              <a:t>Haga clic para modificar los estilos de texto del patrón</a:t>
            </a:r>
          </a:p>
          <a:p>
            <a:pPr lvl="1" rtl="0"/>
            <a:r>
              <a:rPr lang="es-ES"/>
              <a:t>Segundo nivel</a:t>
            </a:r>
          </a:p>
          <a:p>
            <a:pPr lvl="2" rtl="0"/>
            <a:r>
              <a:rPr lang="es-ES"/>
              <a:t>Tercer nivel</a:t>
            </a:r>
          </a:p>
          <a:p>
            <a:pPr lvl="3" rtl="0"/>
            <a:r>
              <a:rPr lang="es-ES"/>
              <a:t>Cuarto nivel</a:t>
            </a:r>
          </a:p>
          <a:p>
            <a:pPr lvl="4" rtl="0"/>
            <a:r>
              <a:rPr lang="es-ES"/>
              <a:t>Quinto nivel</a:t>
            </a:r>
            <a:endParaRPr lang="es"/>
          </a:p>
        </p:txBody>
      </p:sp>
      <p:sp>
        <p:nvSpPr>
          <p:cNvPr id="6" name="Marcador de posición de contenido 5">
            <a:extLst>
              <a:ext uri="{FF2B5EF4-FFF2-40B4-BE49-F238E27FC236}">
                <a16:creationId xmlns:a16="http://schemas.microsoft.com/office/drawing/2014/main" id="{B175E76D-659C-5392-C974-020D3392EAD3}"/>
              </a:ext>
            </a:extLst>
          </p:cNvPr>
          <p:cNvSpPr>
            <a:spLocks noGrp="1"/>
          </p:cNvSpPr>
          <p:nvPr>
            <p:ph sz="quarter" idx="11"/>
          </p:nvPr>
        </p:nvSpPr>
        <p:spPr>
          <a:xfrm>
            <a:off x="6391656" y="1939481"/>
            <a:ext cx="4453128" cy="4142232"/>
          </a:xfrm>
        </p:spPr>
        <p:txBody>
          <a:bodyPr rtlCol="0">
            <a:normAutofit/>
          </a:bodyPr>
          <a:lstStyle>
            <a:lvl1pPr>
              <a:spcBef>
                <a:spcPts val="0"/>
              </a:spcBef>
              <a:spcAft>
                <a:spcPts val="1800"/>
              </a:spcAft>
              <a:defRPr sz="1600"/>
            </a:lvl1pPr>
            <a:lvl2pPr>
              <a:defRPr sz="1400"/>
            </a:lvl2pPr>
            <a:lvl3pPr>
              <a:defRPr sz="1200"/>
            </a:lvl3pPr>
            <a:lvl4pPr>
              <a:defRPr sz="1100"/>
            </a:lvl4pPr>
            <a:lvl5pPr>
              <a:defRPr sz="1100"/>
            </a:lvl5pPr>
          </a:lstStyle>
          <a:p>
            <a:pPr lvl="0" rtl="0"/>
            <a:r>
              <a:rPr lang="es-ES"/>
              <a:t>Haga clic para modificar los estilos de texto del patrón</a:t>
            </a:r>
          </a:p>
          <a:p>
            <a:pPr lvl="1" rtl="0"/>
            <a:r>
              <a:rPr lang="es-ES"/>
              <a:t>Segundo nivel</a:t>
            </a:r>
          </a:p>
          <a:p>
            <a:pPr lvl="2" rtl="0"/>
            <a:r>
              <a:rPr lang="es-ES"/>
              <a:t>Tercer nivel</a:t>
            </a:r>
          </a:p>
          <a:p>
            <a:pPr lvl="3" rtl="0"/>
            <a:r>
              <a:rPr lang="es-ES"/>
              <a:t>Cuarto nivel</a:t>
            </a:r>
          </a:p>
          <a:p>
            <a:pPr lvl="4" rtl="0"/>
            <a:r>
              <a:rPr lang="es-ES"/>
              <a:t>Quinto nivel</a:t>
            </a:r>
            <a:endParaRPr lang="es"/>
          </a:p>
        </p:txBody>
      </p:sp>
      <p:pic>
        <p:nvPicPr>
          <p:cNvPr id="26" name="Gráfico 25">
            <a:extLst>
              <a:ext uri="{FF2B5EF4-FFF2-40B4-BE49-F238E27FC236}">
                <a16:creationId xmlns:a16="http://schemas.microsoft.com/office/drawing/2014/main" id="{A78B16A4-6958-21E7-DB6F-9EB302D2DAC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56443" t="62500"/>
          <a:stretch/>
        </p:blipFill>
        <p:spPr>
          <a:xfrm rot="5400000">
            <a:off x="344361" y="-188913"/>
            <a:ext cx="536575" cy="914400"/>
          </a:xfrm>
          <a:prstGeom prst="rect">
            <a:avLst/>
          </a:prstGeom>
        </p:spPr>
      </p:pic>
      <p:pic>
        <p:nvPicPr>
          <p:cNvPr id="4" name="Gráfico 3">
            <a:extLst>
              <a:ext uri="{FF2B5EF4-FFF2-40B4-BE49-F238E27FC236}">
                <a16:creationId xmlns:a16="http://schemas.microsoft.com/office/drawing/2014/main" id="{07BF3E18-F4C7-7171-85A1-A1417BBB273C}"/>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t="2937" r="-90" b="34030"/>
          <a:stretch/>
        </p:blipFill>
        <p:spPr>
          <a:xfrm flipH="1">
            <a:off x="1510506" y="6167556"/>
            <a:ext cx="4127500" cy="690444"/>
          </a:xfrm>
          <a:prstGeom prst="rect">
            <a:avLst/>
          </a:prstGeom>
        </p:spPr>
      </p:pic>
      <p:pic>
        <p:nvPicPr>
          <p:cNvPr id="31" name="Gráfico 30">
            <a:extLst>
              <a:ext uri="{FF2B5EF4-FFF2-40B4-BE49-F238E27FC236}">
                <a16:creationId xmlns:a16="http://schemas.microsoft.com/office/drawing/2014/main" id="{885A8744-AECE-0116-FEDA-A44BAC6062D6}"/>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1356940" y="3305998"/>
            <a:ext cx="425520" cy="246004"/>
          </a:xfrm>
          <a:prstGeom prst="rect">
            <a:avLst/>
          </a:prstGeom>
        </p:spPr>
      </p:pic>
      <p:cxnSp>
        <p:nvCxnSpPr>
          <p:cNvPr id="32" name="Conector recto 31">
            <a:extLst>
              <a:ext uri="{FF2B5EF4-FFF2-40B4-BE49-F238E27FC236}">
                <a16:creationId xmlns:a16="http://schemas.microsoft.com/office/drawing/2014/main" id="{553A8B3A-B2F0-DDCC-037D-58AC84990CDC}"/>
              </a:ext>
            </a:extLst>
          </p:cNvPr>
          <p:cNvCxnSpPr>
            <a:cxnSpLocks/>
          </p:cNvCxnSpPr>
          <p:nvPr userDrawn="1"/>
        </p:nvCxnSpPr>
        <p:spPr>
          <a:xfrm>
            <a:off x="11569700" y="1281334"/>
            <a:ext cx="0" cy="176530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Conector recto 32">
            <a:extLst>
              <a:ext uri="{FF2B5EF4-FFF2-40B4-BE49-F238E27FC236}">
                <a16:creationId xmlns:a16="http://schemas.microsoft.com/office/drawing/2014/main" id="{D13498EA-BAEA-81D7-F45E-B88032C1F2AB}"/>
              </a:ext>
            </a:extLst>
          </p:cNvPr>
          <p:cNvCxnSpPr>
            <a:cxnSpLocks/>
          </p:cNvCxnSpPr>
          <p:nvPr userDrawn="1"/>
        </p:nvCxnSpPr>
        <p:spPr>
          <a:xfrm>
            <a:off x="11569700" y="3811366"/>
            <a:ext cx="0" cy="176530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7" name="Marcador de posición de fecha 3">
            <a:extLst>
              <a:ext uri="{FF2B5EF4-FFF2-40B4-BE49-F238E27FC236}">
                <a16:creationId xmlns:a16="http://schemas.microsoft.com/office/drawing/2014/main" id="{17E2DC87-2AEC-1A25-44D9-11DA7801AA01}"/>
              </a:ext>
            </a:extLst>
          </p:cNvPr>
          <p:cNvSpPr>
            <a:spLocks noGrp="1"/>
          </p:cNvSpPr>
          <p:nvPr>
            <p:ph type="dt" sz="half" idx="2"/>
          </p:nvPr>
        </p:nvSpPr>
        <p:spPr>
          <a:xfrm>
            <a:off x="11058836" y="771526"/>
            <a:ext cx="1041393" cy="250444"/>
          </a:xfrm>
          <a:prstGeom prst="rect">
            <a:avLst/>
          </a:prstGeom>
        </p:spPr>
        <p:txBody>
          <a:bodyPr vert="horz" lIns="0" tIns="0" rIns="0" bIns="0" rtlCol="0" anchor="b"/>
          <a:lstStyle>
            <a:lvl1pPr algn="ctr">
              <a:defRPr sz="1100" b="1" i="0" spc="200" baseline="0">
                <a:solidFill>
                  <a:schemeClr val="tx1"/>
                </a:solidFill>
                <a:latin typeface="Calibri" panose="020F0502020204030204" pitchFamily="34" charset="0"/>
                <a:cs typeface="Calibri" panose="020F0502020204030204" pitchFamily="34" charset="0"/>
              </a:defRPr>
            </a:lvl1pPr>
          </a:lstStyle>
          <a:p>
            <a:pPr rtl="0"/>
            <a:r>
              <a:rPr lang="es"/>
              <a:t>31/7/20XX</a:t>
            </a:r>
          </a:p>
        </p:txBody>
      </p:sp>
      <p:sp>
        <p:nvSpPr>
          <p:cNvPr id="36" name="Marcador de número de diapositiva 5">
            <a:extLst>
              <a:ext uri="{FF2B5EF4-FFF2-40B4-BE49-F238E27FC236}">
                <a16:creationId xmlns:a16="http://schemas.microsoft.com/office/drawing/2014/main" id="{DD5F2B51-942F-78F1-1B75-C74014DF4DD9}"/>
              </a:ext>
            </a:extLst>
          </p:cNvPr>
          <p:cNvSpPr>
            <a:spLocks noGrp="1"/>
          </p:cNvSpPr>
          <p:nvPr>
            <p:ph type="sldNum" sz="quarter" idx="4"/>
          </p:nvPr>
        </p:nvSpPr>
        <p:spPr>
          <a:xfrm>
            <a:off x="11058836" y="5836030"/>
            <a:ext cx="1041393" cy="246004"/>
          </a:xfrm>
          <a:prstGeom prst="rect">
            <a:avLst/>
          </a:prstGeom>
        </p:spPr>
        <p:txBody>
          <a:bodyPr vert="horz" lIns="91440" tIns="45720" rIns="91440" bIns="45720" rtlCol="0" anchor="t"/>
          <a:lstStyle>
            <a:lvl1pPr algn="ctr">
              <a:defRPr sz="1200" b="1" i="0" spc="200" baseline="0">
                <a:solidFill>
                  <a:schemeClr val="tx1"/>
                </a:solidFill>
                <a:latin typeface="Calibri" panose="020F0502020204030204" pitchFamily="34" charset="0"/>
                <a:cs typeface="Calibri" panose="020F0502020204030204" pitchFamily="34" charset="0"/>
              </a:defRPr>
            </a:lvl1pPr>
          </a:lstStyle>
          <a:p>
            <a:pPr rtl="0"/>
            <a:fld id="{CA8D9AD5-F248-4919-864A-CFD76CC027D6}" type="slidenum">
              <a:rPr lang="en-US" smtClean="0"/>
              <a:pPr rtl="0"/>
              <a:t>‹Nº›</a:t>
            </a:fld>
            <a:endParaRPr lang="en-US" dirty="0"/>
          </a:p>
        </p:txBody>
      </p:sp>
    </p:spTree>
    <p:extLst>
      <p:ext uri="{BB962C8B-B14F-4D97-AF65-F5344CB8AC3E}">
        <p14:creationId xmlns:p14="http://schemas.microsoft.com/office/powerpoint/2010/main" val="332924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6888" userDrawn="1">
          <p15:clr>
            <a:srgbClr val="FBAE40"/>
          </p15:clr>
        </p15:guide>
        <p15:guide id="2" pos="768" userDrawn="1">
          <p15:clr>
            <a:srgbClr val="FBAE40"/>
          </p15:clr>
        </p15:guide>
        <p15:guide id="3" orient="horz" pos="3840" userDrawn="1">
          <p15:clr>
            <a:srgbClr val="FBAE40"/>
          </p15:clr>
        </p15:guide>
        <p15:guide id="4" orient="horz" pos="1224"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Contenido 1">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ítulo 1"/>
          <p:cNvSpPr>
            <a:spLocks noGrp="1"/>
          </p:cNvSpPr>
          <p:nvPr>
            <p:ph type="ctrTitle"/>
          </p:nvPr>
        </p:nvSpPr>
        <p:spPr>
          <a:xfrm>
            <a:off x="1243012" y="771526"/>
            <a:ext cx="9705976" cy="914399"/>
          </a:xfrm>
        </p:spPr>
        <p:txBody>
          <a:bodyPr rtlCol="0" anchor="t">
            <a:noAutofit/>
          </a:bodyPr>
          <a:lstStyle>
            <a:lvl1pPr algn="l">
              <a:lnSpc>
                <a:spcPct val="75000"/>
              </a:lnSpc>
              <a:defRPr sz="4000" b="1" i="0" spc="200" baseline="0">
                <a:solidFill>
                  <a:schemeClr val="tx1"/>
                </a:solidFill>
                <a:latin typeface="+mj-lt"/>
                <a:cs typeface="Calibri" panose="020F0502020204030204" pitchFamily="34" charset="0"/>
              </a:defRPr>
            </a:lvl1pPr>
          </a:lstStyle>
          <a:p>
            <a:pPr rtl="0"/>
            <a:r>
              <a:rPr lang="es-ES"/>
              <a:t>Haga clic para modificar el estilo de título del patrón</a:t>
            </a:r>
            <a:endParaRPr lang="en-US" dirty="0"/>
          </a:p>
        </p:txBody>
      </p:sp>
      <p:sp>
        <p:nvSpPr>
          <p:cNvPr id="34" name="Marcador de posición de pie de página 4">
            <a:extLst>
              <a:ext uri="{FF2B5EF4-FFF2-40B4-BE49-F238E27FC236}">
                <a16:creationId xmlns:a16="http://schemas.microsoft.com/office/drawing/2014/main" id="{DE345F1B-A810-BD7B-E3D0-932640910E05}"/>
              </a:ext>
            </a:extLst>
          </p:cNvPr>
          <p:cNvSpPr>
            <a:spLocks noGrp="1"/>
          </p:cNvSpPr>
          <p:nvPr>
            <p:ph type="ftr" sz="quarter" idx="3"/>
          </p:nvPr>
        </p:nvSpPr>
        <p:spPr>
          <a:xfrm rot="16200000">
            <a:off x="-2071745" y="2944876"/>
            <a:ext cx="5314948" cy="968245"/>
          </a:xfrm>
          <a:prstGeom prst="rect">
            <a:avLst/>
          </a:prstGeom>
        </p:spPr>
        <p:txBody>
          <a:bodyPr vert="horz" lIns="91440" tIns="45720" rIns="91440" bIns="45720" rtlCol="0" anchor="ctr"/>
          <a:lstStyle>
            <a:lvl1pPr algn="ctr">
              <a:defRPr sz="1200" b="1" i="0" cap="none" spc="200" baseline="0">
                <a:solidFill>
                  <a:schemeClr val="tx1"/>
                </a:solidFill>
                <a:latin typeface="Calibri" panose="020F0502020204030204" pitchFamily="34" charset="0"/>
                <a:cs typeface="Calibri" panose="020F0502020204030204" pitchFamily="34" charset="0"/>
              </a:defRPr>
            </a:lvl1pPr>
          </a:lstStyle>
          <a:p>
            <a:pPr rtl="0"/>
            <a:r>
              <a:rPr lang="es"/>
              <a:t>AGREGAR UN PIE DE PÁGINA</a:t>
            </a:r>
          </a:p>
        </p:txBody>
      </p:sp>
      <p:sp>
        <p:nvSpPr>
          <p:cNvPr id="6" name="Marcador de posición de contenido 4">
            <a:extLst>
              <a:ext uri="{FF2B5EF4-FFF2-40B4-BE49-F238E27FC236}">
                <a16:creationId xmlns:a16="http://schemas.microsoft.com/office/drawing/2014/main" id="{6A980337-5E6C-4D7B-D56F-D5EA84AF76D3}"/>
              </a:ext>
            </a:extLst>
          </p:cNvPr>
          <p:cNvSpPr>
            <a:spLocks noGrp="1"/>
          </p:cNvSpPr>
          <p:nvPr>
            <p:ph sz="quarter" idx="10"/>
          </p:nvPr>
        </p:nvSpPr>
        <p:spPr>
          <a:xfrm>
            <a:off x="1243012" y="1943100"/>
            <a:ext cx="4662488" cy="4138613"/>
          </a:xfrm>
        </p:spPr>
        <p:txBody>
          <a:bodyPr rtlCol="0">
            <a:normAutofit/>
          </a:bodyPr>
          <a:lstStyle>
            <a:lvl1pPr marL="0" indent="0">
              <a:spcBef>
                <a:spcPts val="0"/>
              </a:spcBef>
              <a:spcAft>
                <a:spcPts val="1800"/>
              </a:spcAft>
              <a:buNone/>
              <a:defRPr sz="1600" b="0"/>
            </a:lvl1pPr>
            <a:lvl2pPr>
              <a:defRPr sz="1400"/>
            </a:lvl2pPr>
            <a:lvl3pPr>
              <a:defRPr sz="1200"/>
            </a:lvl3pPr>
            <a:lvl4pPr>
              <a:defRPr sz="1100"/>
            </a:lvl4pPr>
            <a:lvl5pPr>
              <a:defRPr sz="1100"/>
            </a:lvl5pPr>
          </a:lstStyle>
          <a:p>
            <a:pPr lvl="0" rtl="0"/>
            <a:r>
              <a:rPr lang="es-ES"/>
              <a:t>Haga clic para modificar los estilos de texto del patrón</a:t>
            </a:r>
          </a:p>
          <a:p>
            <a:pPr lvl="1" rtl="0"/>
            <a:r>
              <a:rPr lang="es-ES"/>
              <a:t>Segundo nivel</a:t>
            </a:r>
          </a:p>
          <a:p>
            <a:pPr lvl="2" rtl="0"/>
            <a:r>
              <a:rPr lang="es-ES"/>
              <a:t>Tercer nivel</a:t>
            </a:r>
          </a:p>
          <a:p>
            <a:pPr lvl="3" rtl="0"/>
            <a:r>
              <a:rPr lang="es-ES"/>
              <a:t>Cuarto nivel</a:t>
            </a:r>
          </a:p>
          <a:p>
            <a:pPr lvl="4" rtl="0"/>
            <a:r>
              <a:rPr lang="es-ES"/>
              <a:t>Quinto nivel</a:t>
            </a:r>
            <a:endParaRPr lang="es"/>
          </a:p>
        </p:txBody>
      </p:sp>
      <p:pic>
        <p:nvPicPr>
          <p:cNvPr id="26" name="Gráfico 25">
            <a:extLst>
              <a:ext uri="{FF2B5EF4-FFF2-40B4-BE49-F238E27FC236}">
                <a16:creationId xmlns:a16="http://schemas.microsoft.com/office/drawing/2014/main" id="{A78B16A4-6958-21E7-DB6F-9EB302D2DAC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56443" t="62500"/>
          <a:stretch/>
        </p:blipFill>
        <p:spPr>
          <a:xfrm rot="5400000">
            <a:off x="344361" y="-188913"/>
            <a:ext cx="536575" cy="914400"/>
          </a:xfrm>
          <a:prstGeom prst="rect">
            <a:avLst/>
          </a:prstGeom>
        </p:spPr>
      </p:pic>
      <p:pic>
        <p:nvPicPr>
          <p:cNvPr id="4" name="Gráfico 3">
            <a:extLst>
              <a:ext uri="{FF2B5EF4-FFF2-40B4-BE49-F238E27FC236}">
                <a16:creationId xmlns:a16="http://schemas.microsoft.com/office/drawing/2014/main" id="{07BF3E18-F4C7-7171-85A1-A1417BBB273C}"/>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t="2937" r="-90" b="34030"/>
          <a:stretch/>
        </p:blipFill>
        <p:spPr>
          <a:xfrm flipH="1">
            <a:off x="1510506" y="6167556"/>
            <a:ext cx="4127500" cy="690444"/>
          </a:xfrm>
          <a:prstGeom prst="rect">
            <a:avLst/>
          </a:prstGeom>
        </p:spPr>
      </p:pic>
      <p:pic>
        <p:nvPicPr>
          <p:cNvPr id="31" name="Gráfico 30">
            <a:extLst>
              <a:ext uri="{FF2B5EF4-FFF2-40B4-BE49-F238E27FC236}">
                <a16:creationId xmlns:a16="http://schemas.microsoft.com/office/drawing/2014/main" id="{885A8744-AECE-0116-FEDA-A44BAC6062D6}"/>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1356940" y="3305998"/>
            <a:ext cx="425520" cy="246004"/>
          </a:xfrm>
          <a:prstGeom prst="rect">
            <a:avLst/>
          </a:prstGeom>
        </p:spPr>
      </p:pic>
      <p:cxnSp>
        <p:nvCxnSpPr>
          <p:cNvPr id="32" name="Conector recto 31">
            <a:extLst>
              <a:ext uri="{FF2B5EF4-FFF2-40B4-BE49-F238E27FC236}">
                <a16:creationId xmlns:a16="http://schemas.microsoft.com/office/drawing/2014/main" id="{553A8B3A-B2F0-DDCC-037D-58AC84990CDC}"/>
              </a:ext>
            </a:extLst>
          </p:cNvPr>
          <p:cNvCxnSpPr>
            <a:cxnSpLocks/>
          </p:cNvCxnSpPr>
          <p:nvPr userDrawn="1"/>
        </p:nvCxnSpPr>
        <p:spPr>
          <a:xfrm>
            <a:off x="11569700" y="1281334"/>
            <a:ext cx="0" cy="176530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Conector recto 32">
            <a:extLst>
              <a:ext uri="{FF2B5EF4-FFF2-40B4-BE49-F238E27FC236}">
                <a16:creationId xmlns:a16="http://schemas.microsoft.com/office/drawing/2014/main" id="{D13498EA-BAEA-81D7-F45E-B88032C1F2AB}"/>
              </a:ext>
            </a:extLst>
          </p:cNvPr>
          <p:cNvCxnSpPr>
            <a:cxnSpLocks/>
          </p:cNvCxnSpPr>
          <p:nvPr userDrawn="1"/>
        </p:nvCxnSpPr>
        <p:spPr>
          <a:xfrm>
            <a:off x="11569700" y="3811366"/>
            <a:ext cx="0" cy="176530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7" name="Marcador de posición de fecha 3">
            <a:extLst>
              <a:ext uri="{FF2B5EF4-FFF2-40B4-BE49-F238E27FC236}">
                <a16:creationId xmlns:a16="http://schemas.microsoft.com/office/drawing/2014/main" id="{ACE0534C-0CE0-EE94-871B-6F1A1E77F849}"/>
              </a:ext>
            </a:extLst>
          </p:cNvPr>
          <p:cNvSpPr>
            <a:spLocks noGrp="1"/>
          </p:cNvSpPr>
          <p:nvPr>
            <p:ph type="dt" sz="half" idx="2"/>
          </p:nvPr>
        </p:nvSpPr>
        <p:spPr>
          <a:xfrm>
            <a:off x="11058836" y="771526"/>
            <a:ext cx="1041393" cy="250444"/>
          </a:xfrm>
          <a:prstGeom prst="rect">
            <a:avLst/>
          </a:prstGeom>
        </p:spPr>
        <p:txBody>
          <a:bodyPr vert="horz" lIns="0" tIns="0" rIns="0" bIns="0" rtlCol="0" anchor="b"/>
          <a:lstStyle>
            <a:lvl1pPr algn="ctr">
              <a:defRPr sz="1100" b="1" i="0" spc="200" baseline="0">
                <a:solidFill>
                  <a:schemeClr val="tx1"/>
                </a:solidFill>
                <a:latin typeface="Calibri" panose="020F0502020204030204" pitchFamily="34" charset="0"/>
                <a:cs typeface="Calibri" panose="020F0502020204030204" pitchFamily="34" charset="0"/>
              </a:defRPr>
            </a:lvl1pPr>
          </a:lstStyle>
          <a:p>
            <a:pPr rtl="0"/>
            <a:r>
              <a:rPr lang="es"/>
              <a:t>31/7/20XX</a:t>
            </a:r>
          </a:p>
        </p:txBody>
      </p:sp>
      <p:sp>
        <p:nvSpPr>
          <p:cNvPr id="36" name="Marcador de número de diapositiva 5">
            <a:extLst>
              <a:ext uri="{FF2B5EF4-FFF2-40B4-BE49-F238E27FC236}">
                <a16:creationId xmlns:a16="http://schemas.microsoft.com/office/drawing/2014/main" id="{DD5F2B51-942F-78F1-1B75-C74014DF4DD9}"/>
              </a:ext>
            </a:extLst>
          </p:cNvPr>
          <p:cNvSpPr>
            <a:spLocks noGrp="1"/>
          </p:cNvSpPr>
          <p:nvPr>
            <p:ph type="sldNum" sz="quarter" idx="4"/>
          </p:nvPr>
        </p:nvSpPr>
        <p:spPr>
          <a:xfrm>
            <a:off x="11058836" y="5836030"/>
            <a:ext cx="1041393" cy="246004"/>
          </a:xfrm>
          <a:prstGeom prst="rect">
            <a:avLst/>
          </a:prstGeom>
        </p:spPr>
        <p:txBody>
          <a:bodyPr vert="horz" lIns="91440" tIns="45720" rIns="91440" bIns="45720" rtlCol="0" anchor="t"/>
          <a:lstStyle>
            <a:lvl1pPr algn="ctr">
              <a:defRPr sz="1200" b="1" i="0" spc="200" baseline="0">
                <a:solidFill>
                  <a:schemeClr val="tx1"/>
                </a:solidFill>
                <a:latin typeface="Calibri" panose="020F0502020204030204" pitchFamily="34" charset="0"/>
                <a:cs typeface="Calibri" panose="020F0502020204030204" pitchFamily="34" charset="0"/>
              </a:defRPr>
            </a:lvl1pPr>
          </a:lstStyle>
          <a:p>
            <a:pPr rtl="0"/>
            <a:fld id="{CA8D9AD5-F248-4919-864A-CFD76CC027D6}" type="slidenum">
              <a:rPr lang="en-US" smtClean="0"/>
              <a:pPr rtl="0"/>
              <a:t>‹Nº›</a:t>
            </a:fld>
            <a:endParaRPr lang="en-US" dirty="0"/>
          </a:p>
        </p:txBody>
      </p:sp>
      <p:pic>
        <p:nvPicPr>
          <p:cNvPr id="3" name="Marcador de posición de imagen 7">
            <a:extLst>
              <a:ext uri="{FF2B5EF4-FFF2-40B4-BE49-F238E27FC236}">
                <a16:creationId xmlns:a16="http://schemas.microsoft.com/office/drawing/2014/main" id="{1FCB7E19-EE32-92A1-47D9-990C3C76AC98}"/>
              </a:ext>
            </a:extLst>
          </p:cNvPr>
          <p:cNvPicPr>
            <a:picLocks noChangeAspect="1"/>
          </p:cNvPicPr>
          <p:nvPr userDrawn="1"/>
        </p:nvPicPr>
        <p:blipFill rotWithShape="1">
          <a:blip r:embed="rId8">
            <a:extLst>
              <a:ext uri="{96DAC541-7B7A-43D3-8B79-37D633B846F1}">
                <asvg:svgBlip xmlns:asvg="http://schemas.microsoft.com/office/drawing/2016/SVG/main" r:embed="rId9"/>
              </a:ext>
            </a:extLst>
          </a:blip>
          <a:srcRect l="5500" t="3175" r="5373" b="36147"/>
          <a:stretch/>
        </p:blipFill>
        <p:spPr>
          <a:xfrm>
            <a:off x="6286500" y="1943100"/>
            <a:ext cx="4662488" cy="4914900"/>
          </a:xfrm>
          <a:prstGeom prst="rect">
            <a:avLst/>
          </a:prstGeom>
        </p:spPr>
      </p:pic>
    </p:spTree>
    <p:extLst>
      <p:ext uri="{BB962C8B-B14F-4D97-AF65-F5344CB8AC3E}">
        <p14:creationId xmlns:p14="http://schemas.microsoft.com/office/powerpoint/2010/main" val="4037043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6888" userDrawn="1">
          <p15:clr>
            <a:srgbClr val="FBAE40"/>
          </p15:clr>
        </p15:guide>
        <p15:guide id="2" pos="768" userDrawn="1">
          <p15:clr>
            <a:srgbClr val="FBAE40"/>
          </p15:clr>
        </p15:guide>
        <p15:guide id="3" orient="horz" pos="3840" userDrawn="1">
          <p15:clr>
            <a:srgbClr val="FBAE40"/>
          </p15:clr>
        </p15:guide>
        <p15:guide id="4" orient="horz" pos="1224"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Dos contenidos 2">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ítulo 1"/>
          <p:cNvSpPr>
            <a:spLocks noGrp="1"/>
          </p:cNvSpPr>
          <p:nvPr>
            <p:ph type="ctrTitle"/>
          </p:nvPr>
        </p:nvSpPr>
        <p:spPr>
          <a:xfrm>
            <a:off x="1243012" y="771526"/>
            <a:ext cx="9705976" cy="914399"/>
          </a:xfrm>
        </p:spPr>
        <p:txBody>
          <a:bodyPr rtlCol="0" anchor="t">
            <a:noAutofit/>
          </a:bodyPr>
          <a:lstStyle>
            <a:lvl1pPr algn="l">
              <a:lnSpc>
                <a:spcPct val="75000"/>
              </a:lnSpc>
              <a:defRPr sz="4000" b="1" i="0" spc="200" baseline="0">
                <a:solidFill>
                  <a:schemeClr val="tx1"/>
                </a:solidFill>
                <a:latin typeface="+mj-lt"/>
                <a:cs typeface="Calibri" panose="020F0502020204030204" pitchFamily="34" charset="0"/>
              </a:defRPr>
            </a:lvl1pPr>
          </a:lstStyle>
          <a:p>
            <a:pPr rtl="0"/>
            <a:r>
              <a:rPr lang="es-ES"/>
              <a:t>Haga clic para modificar el estilo de título del patrón</a:t>
            </a:r>
            <a:endParaRPr lang="en-US" dirty="0"/>
          </a:p>
        </p:txBody>
      </p:sp>
      <p:sp>
        <p:nvSpPr>
          <p:cNvPr id="34" name="Marcador de posición de pie de página 4">
            <a:extLst>
              <a:ext uri="{FF2B5EF4-FFF2-40B4-BE49-F238E27FC236}">
                <a16:creationId xmlns:a16="http://schemas.microsoft.com/office/drawing/2014/main" id="{DE345F1B-A810-BD7B-E3D0-932640910E05}"/>
              </a:ext>
            </a:extLst>
          </p:cNvPr>
          <p:cNvSpPr>
            <a:spLocks noGrp="1"/>
          </p:cNvSpPr>
          <p:nvPr>
            <p:ph type="ftr" sz="quarter" idx="3"/>
          </p:nvPr>
        </p:nvSpPr>
        <p:spPr>
          <a:xfrm rot="16200000">
            <a:off x="-2071745" y="2944876"/>
            <a:ext cx="5314948" cy="968245"/>
          </a:xfrm>
          <a:prstGeom prst="rect">
            <a:avLst/>
          </a:prstGeom>
        </p:spPr>
        <p:txBody>
          <a:bodyPr vert="horz" lIns="91440" tIns="45720" rIns="91440" bIns="45720" rtlCol="0" anchor="ctr"/>
          <a:lstStyle>
            <a:lvl1pPr algn="ctr">
              <a:defRPr sz="1200" b="1" i="0" cap="none" spc="200" baseline="0">
                <a:solidFill>
                  <a:schemeClr val="tx1"/>
                </a:solidFill>
                <a:latin typeface="Calibri" panose="020F0502020204030204" pitchFamily="34" charset="0"/>
                <a:cs typeface="Calibri" panose="020F0502020204030204" pitchFamily="34" charset="0"/>
              </a:defRPr>
            </a:lvl1pPr>
          </a:lstStyle>
          <a:p>
            <a:pPr rtl="0"/>
            <a:r>
              <a:rPr lang="es"/>
              <a:t>AGREGAR UN PIE DE PÁGINA</a:t>
            </a:r>
          </a:p>
        </p:txBody>
      </p:sp>
      <p:sp>
        <p:nvSpPr>
          <p:cNvPr id="7" name="Marcador de contenido 4">
            <a:extLst>
              <a:ext uri="{FF2B5EF4-FFF2-40B4-BE49-F238E27FC236}">
                <a16:creationId xmlns:a16="http://schemas.microsoft.com/office/drawing/2014/main" id="{4439006B-1BD0-A0ED-C0A1-0C299E008A2D}"/>
              </a:ext>
            </a:extLst>
          </p:cNvPr>
          <p:cNvSpPr>
            <a:spLocks noGrp="1"/>
          </p:cNvSpPr>
          <p:nvPr>
            <p:ph sz="quarter" idx="12"/>
          </p:nvPr>
        </p:nvSpPr>
        <p:spPr>
          <a:xfrm>
            <a:off x="1243012" y="1943100"/>
            <a:ext cx="3535811" cy="4138613"/>
          </a:xfrm>
        </p:spPr>
        <p:txBody>
          <a:bodyPr rtlCol="0">
            <a:normAutofit/>
          </a:bodyPr>
          <a:lstStyle>
            <a:lvl1pPr marL="0" indent="0">
              <a:spcBef>
                <a:spcPts val="0"/>
              </a:spcBef>
              <a:spcAft>
                <a:spcPts val="1800"/>
              </a:spcAft>
              <a:buNone/>
              <a:defRPr sz="1600" b="0"/>
            </a:lvl1pPr>
            <a:lvl2pPr>
              <a:defRPr sz="1400"/>
            </a:lvl2pPr>
            <a:lvl3pPr>
              <a:defRPr sz="1200"/>
            </a:lvl3pPr>
            <a:lvl4pPr>
              <a:defRPr sz="1100"/>
            </a:lvl4pPr>
            <a:lvl5pPr>
              <a:defRPr sz="1100"/>
            </a:lvl5pPr>
          </a:lstStyle>
          <a:p>
            <a:pPr lvl="0" rtl="0"/>
            <a:r>
              <a:rPr lang="es-ES"/>
              <a:t>Haga clic para modificar los estilos de texto del patrón</a:t>
            </a:r>
          </a:p>
          <a:p>
            <a:pPr lvl="1" rtl="0"/>
            <a:r>
              <a:rPr lang="es-ES"/>
              <a:t>Segundo nivel</a:t>
            </a:r>
          </a:p>
          <a:p>
            <a:pPr lvl="2" rtl="0"/>
            <a:r>
              <a:rPr lang="es-ES"/>
              <a:t>Tercer nivel</a:t>
            </a:r>
          </a:p>
          <a:p>
            <a:pPr lvl="3" rtl="0"/>
            <a:r>
              <a:rPr lang="es-ES"/>
              <a:t>Cuarto nivel</a:t>
            </a:r>
          </a:p>
          <a:p>
            <a:pPr lvl="4" rtl="0"/>
            <a:r>
              <a:rPr lang="es-ES"/>
              <a:t>Quinto nivel</a:t>
            </a:r>
            <a:endParaRPr lang="es"/>
          </a:p>
        </p:txBody>
      </p:sp>
      <p:sp>
        <p:nvSpPr>
          <p:cNvPr id="3" name="Marcador de posición de contenido 5">
            <a:extLst>
              <a:ext uri="{FF2B5EF4-FFF2-40B4-BE49-F238E27FC236}">
                <a16:creationId xmlns:a16="http://schemas.microsoft.com/office/drawing/2014/main" id="{0F2009D0-1A1F-CB4B-86EF-4FD76B75DE3E}"/>
              </a:ext>
            </a:extLst>
          </p:cNvPr>
          <p:cNvSpPr>
            <a:spLocks noGrp="1"/>
          </p:cNvSpPr>
          <p:nvPr>
            <p:ph sz="quarter" idx="11"/>
          </p:nvPr>
        </p:nvSpPr>
        <p:spPr>
          <a:xfrm>
            <a:off x="5158241" y="1943099"/>
            <a:ext cx="5790739" cy="4138613"/>
          </a:xfrm>
        </p:spPr>
        <p:txBody>
          <a:bodyPr rtlCol="0">
            <a:normAutofit/>
          </a:bodyPr>
          <a:lstStyle>
            <a:lvl1pPr>
              <a:spcBef>
                <a:spcPts val="0"/>
              </a:spcBef>
              <a:spcAft>
                <a:spcPts val="1800"/>
              </a:spcAft>
              <a:defRPr sz="1600"/>
            </a:lvl1pPr>
            <a:lvl2pPr>
              <a:defRPr sz="1400"/>
            </a:lvl2pPr>
            <a:lvl3pPr>
              <a:defRPr sz="1200"/>
            </a:lvl3pPr>
            <a:lvl4pPr>
              <a:defRPr sz="1100"/>
            </a:lvl4pPr>
            <a:lvl5pPr>
              <a:defRPr sz="1100"/>
            </a:lvl5pPr>
          </a:lstStyle>
          <a:p>
            <a:pPr lvl="0" rtl="0"/>
            <a:r>
              <a:rPr lang="es-ES"/>
              <a:t>Haga clic para modificar los estilos de texto del patrón</a:t>
            </a:r>
          </a:p>
          <a:p>
            <a:pPr lvl="1" rtl="0"/>
            <a:r>
              <a:rPr lang="es-ES"/>
              <a:t>Segundo nivel</a:t>
            </a:r>
          </a:p>
          <a:p>
            <a:pPr lvl="2" rtl="0"/>
            <a:r>
              <a:rPr lang="es-ES"/>
              <a:t>Tercer nivel</a:t>
            </a:r>
          </a:p>
          <a:p>
            <a:pPr lvl="3" rtl="0"/>
            <a:r>
              <a:rPr lang="es-ES"/>
              <a:t>Cuarto nivel</a:t>
            </a:r>
          </a:p>
          <a:p>
            <a:pPr lvl="4" rtl="0"/>
            <a:r>
              <a:rPr lang="es-ES"/>
              <a:t>Quinto nivel</a:t>
            </a:r>
            <a:endParaRPr lang="es"/>
          </a:p>
        </p:txBody>
      </p:sp>
      <p:pic>
        <p:nvPicPr>
          <p:cNvPr id="26" name="Gráfico 25">
            <a:extLst>
              <a:ext uri="{FF2B5EF4-FFF2-40B4-BE49-F238E27FC236}">
                <a16:creationId xmlns:a16="http://schemas.microsoft.com/office/drawing/2014/main" id="{A78B16A4-6958-21E7-DB6F-9EB302D2DAC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56443" t="62500"/>
          <a:stretch/>
        </p:blipFill>
        <p:spPr>
          <a:xfrm rot="5400000">
            <a:off x="344361" y="-188913"/>
            <a:ext cx="536575" cy="914400"/>
          </a:xfrm>
          <a:prstGeom prst="rect">
            <a:avLst/>
          </a:prstGeom>
        </p:spPr>
      </p:pic>
      <p:pic>
        <p:nvPicPr>
          <p:cNvPr id="4" name="Gráfico 3">
            <a:extLst>
              <a:ext uri="{FF2B5EF4-FFF2-40B4-BE49-F238E27FC236}">
                <a16:creationId xmlns:a16="http://schemas.microsoft.com/office/drawing/2014/main" id="{07BF3E18-F4C7-7171-85A1-A1417BBB273C}"/>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t="2937" r="-90" b="34030"/>
          <a:stretch/>
        </p:blipFill>
        <p:spPr>
          <a:xfrm flipH="1">
            <a:off x="1510506" y="6167556"/>
            <a:ext cx="4127500" cy="690444"/>
          </a:xfrm>
          <a:prstGeom prst="rect">
            <a:avLst/>
          </a:prstGeom>
        </p:spPr>
      </p:pic>
      <p:pic>
        <p:nvPicPr>
          <p:cNvPr id="31" name="Gráfico 30">
            <a:extLst>
              <a:ext uri="{FF2B5EF4-FFF2-40B4-BE49-F238E27FC236}">
                <a16:creationId xmlns:a16="http://schemas.microsoft.com/office/drawing/2014/main" id="{885A8744-AECE-0116-FEDA-A44BAC6062D6}"/>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1356940" y="3305998"/>
            <a:ext cx="425520" cy="246004"/>
          </a:xfrm>
          <a:prstGeom prst="rect">
            <a:avLst/>
          </a:prstGeom>
        </p:spPr>
      </p:pic>
      <p:cxnSp>
        <p:nvCxnSpPr>
          <p:cNvPr id="32" name="Conector recto 31">
            <a:extLst>
              <a:ext uri="{FF2B5EF4-FFF2-40B4-BE49-F238E27FC236}">
                <a16:creationId xmlns:a16="http://schemas.microsoft.com/office/drawing/2014/main" id="{553A8B3A-B2F0-DDCC-037D-58AC84990CDC}"/>
              </a:ext>
            </a:extLst>
          </p:cNvPr>
          <p:cNvCxnSpPr>
            <a:cxnSpLocks/>
          </p:cNvCxnSpPr>
          <p:nvPr userDrawn="1"/>
        </p:nvCxnSpPr>
        <p:spPr>
          <a:xfrm>
            <a:off x="11569700" y="1281334"/>
            <a:ext cx="0" cy="176530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Conector recto 32">
            <a:extLst>
              <a:ext uri="{FF2B5EF4-FFF2-40B4-BE49-F238E27FC236}">
                <a16:creationId xmlns:a16="http://schemas.microsoft.com/office/drawing/2014/main" id="{D13498EA-BAEA-81D7-F45E-B88032C1F2AB}"/>
              </a:ext>
            </a:extLst>
          </p:cNvPr>
          <p:cNvCxnSpPr>
            <a:cxnSpLocks/>
          </p:cNvCxnSpPr>
          <p:nvPr userDrawn="1"/>
        </p:nvCxnSpPr>
        <p:spPr>
          <a:xfrm>
            <a:off x="11569700" y="3811366"/>
            <a:ext cx="0" cy="176530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8" name="Marcador de posición de fecha 3">
            <a:extLst>
              <a:ext uri="{FF2B5EF4-FFF2-40B4-BE49-F238E27FC236}">
                <a16:creationId xmlns:a16="http://schemas.microsoft.com/office/drawing/2014/main" id="{88613AEE-2A18-A24B-D500-1498BB343833}"/>
              </a:ext>
            </a:extLst>
          </p:cNvPr>
          <p:cNvSpPr>
            <a:spLocks noGrp="1"/>
          </p:cNvSpPr>
          <p:nvPr>
            <p:ph type="dt" sz="half" idx="2"/>
          </p:nvPr>
        </p:nvSpPr>
        <p:spPr>
          <a:xfrm>
            <a:off x="11058836" y="771526"/>
            <a:ext cx="1041393" cy="250444"/>
          </a:xfrm>
          <a:prstGeom prst="rect">
            <a:avLst/>
          </a:prstGeom>
        </p:spPr>
        <p:txBody>
          <a:bodyPr vert="horz" lIns="0" tIns="0" rIns="0" bIns="0" rtlCol="0" anchor="b"/>
          <a:lstStyle>
            <a:lvl1pPr algn="ctr">
              <a:defRPr sz="1100" b="1" i="0" spc="200" baseline="0">
                <a:solidFill>
                  <a:schemeClr val="tx1"/>
                </a:solidFill>
                <a:latin typeface="Calibri" panose="020F0502020204030204" pitchFamily="34" charset="0"/>
                <a:cs typeface="Calibri" panose="020F0502020204030204" pitchFamily="34" charset="0"/>
              </a:defRPr>
            </a:lvl1pPr>
          </a:lstStyle>
          <a:p>
            <a:pPr rtl="0"/>
            <a:r>
              <a:rPr lang="es"/>
              <a:t>31/7/20XX</a:t>
            </a:r>
          </a:p>
        </p:txBody>
      </p:sp>
      <p:sp>
        <p:nvSpPr>
          <p:cNvPr id="36" name="Marcador de número de diapositiva 5">
            <a:extLst>
              <a:ext uri="{FF2B5EF4-FFF2-40B4-BE49-F238E27FC236}">
                <a16:creationId xmlns:a16="http://schemas.microsoft.com/office/drawing/2014/main" id="{DD5F2B51-942F-78F1-1B75-C74014DF4DD9}"/>
              </a:ext>
            </a:extLst>
          </p:cNvPr>
          <p:cNvSpPr>
            <a:spLocks noGrp="1"/>
          </p:cNvSpPr>
          <p:nvPr>
            <p:ph type="sldNum" sz="quarter" idx="4"/>
          </p:nvPr>
        </p:nvSpPr>
        <p:spPr>
          <a:xfrm>
            <a:off x="11058836" y="5836030"/>
            <a:ext cx="1041393" cy="246004"/>
          </a:xfrm>
          <a:prstGeom prst="rect">
            <a:avLst/>
          </a:prstGeom>
        </p:spPr>
        <p:txBody>
          <a:bodyPr vert="horz" lIns="91440" tIns="45720" rIns="91440" bIns="45720" rtlCol="0" anchor="t"/>
          <a:lstStyle>
            <a:lvl1pPr algn="ctr">
              <a:defRPr sz="1200" b="1" i="0" spc="200" baseline="0">
                <a:solidFill>
                  <a:schemeClr val="tx1"/>
                </a:solidFill>
                <a:latin typeface="Calibri" panose="020F0502020204030204" pitchFamily="34" charset="0"/>
                <a:cs typeface="Calibri" panose="020F0502020204030204" pitchFamily="34" charset="0"/>
              </a:defRPr>
            </a:lvl1pPr>
          </a:lstStyle>
          <a:p>
            <a:pPr rtl="0"/>
            <a:fld id="{CA8D9AD5-F248-4919-864A-CFD76CC027D6}" type="slidenum">
              <a:rPr lang="en-US" smtClean="0"/>
              <a:pPr rtl="0"/>
              <a:t>‹Nº›</a:t>
            </a:fld>
            <a:endParaRPr lang="en-US" dirty="0"/>
          </a:p>
        </p:txBody>
      </p:sp>
    </p:spTree>
    <p:extLst>
      <p:ext uri="{BB962C8B-B14F-4D97-AF65-F5344CB8AC3E}">
        <p14:creationId xmlns:p14="http://schemas.microsoft.com/office/powerpoint/2010/main" val="410208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6888" userDrawn="1">
          <p15:clr>
            <a:srgbClr val="FBAE40"/>
          </p15:clr>
        </p15:guide>
        <p15:guide id="2" pos="768" userDrawn="1">
          <p15:clr>
            <a:srgbClr val="FBAE40"/>
          </p15:clr>
        </p15:guide>
        <p15:guide id="3" orient="horz" pos="3840" userDrawn="1">
          <p15:clr>
            <a:srgbClr val="FBAE40"/>
          </p15:clr>
        </p15:guide>
        <p15:guide id="4" orient="horz" pos="1224"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abla + 2 contenido">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Título 1"/>
          <p:cNvSpPr>
            <a:spLocks noGrp="1"/>
          </p:cNvSpPr>
          <p:nvPr>
            <p:ph type="ctrTitle"/>
          </p:nvPr>
        </p:nvSpPr>
        <p:spPr>
          <a:xfrm>
            <a:off x="1243012" y="771526"/>
            <a:ext cx="9691688" cy="914399"/>
          </a:xfrm>
        </p:spPr>
        <p:txBody>
          <a:bodyPr rtlCol="0" anchor="t">
            <a:noAutofit/>
          </a:bodyPr>
          <a:lstStyle>
            <a:lvl1pPr algn="l">
              <a:lnSpc>
                <a:spcPct val="75000"/>
              </a:lnSpc>
              <a:defRPr sz="4000" b="1" i="0" spc="200" baseline="0">
                <a:solidFill>
                  <a:schemeClr val="tx1"/>
                </a:solidFill>
                <a:latin typeface="+mj-lt"/>
                <a:cs typeface="Calibri" panose="020F0502020204030204" pitchFamily="34" charset="0"/>
              </a:defRPr>
            </a:lvl1pPr>
          </a:lstStyle>
          <a:p>
            <a:pPr rtl="0"/>
            <a:r>
              <a:rPr lang="es-ES"/>
              <a:t>Haga clic para modificar el estilo de título del patrón</a:t>
            </a:r>
            <a:endParaRPr lang="en-US" dirty="0"/>
          </a:p>
        </p:txBody>
      </p:sp>
      <p:sp>
        <p:nvSpPr>
          <p:cNvPr id="39" name="Marcador de posición de pie de página 4">
            <a:extLst>
              <a:ext uri="{FF2B5EF4-FFF2-40B4-BE49-F238E27FC236}">
                <a16:creationId xmlns:a16="http://schemas.microsoft.com/office/drawing/2014/main" id="{D6F79AC3-76A1-330A-69C1-6F49A44894D8}"/>
              </a:ext>
            </a:extLst>
          </p:cNvPr>
          <p:cNvSpPr>
            <a:spLocks noGrp="1"/>
          </p:cNvSpPr>
          <p:nvPr>
            <p:ph type="ftr" sz="quarter" idx="3"/>
          </p:nvPr>
        </p:nvSpPr>
        <p:spPr>
          <a:xfrm rot="16200000">
            <a:off x="-2071745" y="2944876"/>
            <a:ext cx="5314948" cy="968245"/>
          </a:xfrm>
          <a:prstGeom prst="rect">
            <a:avLst/>
          </a:prstGeom>
        </p:spPr>
        <p:txBody>
          <a:bodyPr vert="horz" lIns="91440" tIns="45720" rIns="91440" bIns="45720" rtlCol="0" anchor="ctr"/>
          <a:lstStyle>
            <a:lvl1pPr algn="ctr">
              <a:defRPr sz="1200" b="1" i="0" cap="none" spc="200" baseline="0">
                <a:solidFill>
                  <a:schemeClr val="tx1"/>
                </a:solidFill>
                <a:latin typeface="Calibri" panose="020F0502020204030204" pitchFamily="34" charset="0"/>
                <a:cs typeface="Calibri" panose="020F0502020204030204" pitchFamily="34" charset="0"/>
              </a:defRPr>
            </a:lvl1pPr>
          </a:lstStyle>
          <a:p>
            <a:pPr rtl="0"/>
            <a:r>
              <a:rPr lang="es"/>
              <a:t>AGREGAR UN PIE DE PÁGINA</a:t>
            </a:r>
          </a:p>
        </p:txBody>
      </p:sp>
      <p:sp>
        <p:nvSpPr>
          <p:cNvPr id="4" name="Marcador de contenido 4">
            <a:extLst>
              <a:ext uri="{FF2B5EF4-FFF2-40B4-BE49-F238E27FC236}">
                <a16:creationId xmlns:a16="http://schemas.microsoft.com/office/drawing/2014/main" id="{3CD946FB-4B71-3BAE-5823-3EF7E82CF16C}"/>
              </a:ext>
            </a:extLst>
          </p:cNvPr>
          <p:cNvSpPr>
            <a:spLocks noGrp="1"/>
          </p:cNvSpPr>
          <p:nvPr>
            <p:ph sz="quarter" idx="11"/>
          </p:nvPr>
        </p:nvSpPr>
        <p:spPr>
          <a:xfrm>
            <a:off x="1243012" y="1944688"/>
            <a:ext cx="3225884" cy="4137025"/>
          </a:xfrm>
        </p:spPr>
        <p:txBody>
          <a:bodyPr rtlCol="0">
            <a:normAutofit/>
          </a:bodyPr>
          <a:lstStyle>
            <a:lvl1pPr marL="285750" indent="-285750">
              <a:spcBef>
                <a:spcPts val="0"/>
              </a:spcBef>
              <a:spcAft>
                <a:spcPts val="1200"/>
              </a:spcAft>
              <a:buFont typeface="Arial" panose="020B0604020202020204" pitchFamily="34" charset="0"/>
              <a:buChar char="•"/>
              <a:defRPr sz="1800" b="0"/>
            </a:lvl1pPr>
            <a:lvl2pPr>
              <a:defRPr sz="1600"/>
            </a:lvl2pPr>
            <a:lvl3pPr>
              <a:defRPr sz="1400"/>
            </a:lvl3pPr>
            <a:lvl4pPr>
              <a:defRPr sz="1200"/>
            </a:lvl4pPr>
            <a:lvl5pPr>
              <a:defRPr sz="1200"/>
            </a:lvl5pPr>
          </a:lstStyle>
          <a:p>
            <a:pPr lvl="0" rtl="0"/>
            <a:r>
              <a:rPr lang="es-ES"/>
              <a:t>Haga clic para modificar los estilos de texto del patrón</a:t>
            </a:r>
          </a:p>
          <a:p>
            <a:pPr lvl="1" rtl="0"/>
            <a:r>
              <a:rPr lang="es-ES"/>
              <a:t>Segundo nivel</a:t>
            </a:r>
          </a:p>
          <a:p>
            <a:pPr lvl="2" rtl="0"/>
            <a:r>
              <a:rPr lang="es-ES"/>
              <a:t>Tercer nivel</a:t>
            </a:r>
          </a:p>
          <a:p>
            <a:pPr lvl="3" rtl="0"/>
            <a:r>
              <a:rPr lang="es-ES"/>
              <a:t>Cuarto nivel</a:t>
            </a:r>
          </a:p>
          <a:p>
            <a:pPr lvl="4" rtl="0"/>
            <a:r>
              <a:rPr lang="es-ES"/>
              <a:t>Quinto nivel</a:t>
            </a:r>
            <a:endParaRPr lang="es"/>
          </a:p>
        </p:txBody>
      </p:sp>
      <p:sp>
        <p:nvSpPr>
          <p:cNvPr id="7" name="Marcador de posición de contenido 4">
            <a:extLst>
              <a:ext uri="{FF2B5EF4-FFF2-40B4-BE49-F238E27FC236}">
                <a16:creationId xmlns:a16="http://schemas.microsoft.com/office/drawing/2014/main" id="{93D44429-8F9B-DD54-E9BD-08AE1C44DD79}"/>
              </a:ext>
            </a:extLst>
          </p:cNvPr>
          <p:cNvSpPr>
            <a:spLocks noGrp="1"/>
          </p:cNvSpPr>
          <p:nvPr>
            <p:ph sz="quarter" idx="12"/>
          </p:nvPr>
        </p:nvSpPr>
        <p:spPr>
          <a:xfrm>
            <a:off x="4592725" y="1943100"/>
            <a:ext cx="6341972" cy="4143374"/>
          </a:xfrm>
        </p:spPr>
        <p:txBody>
          <a:bodyPr rtlCol="0">
            <a:normAutofit/>
          </a:bodyPr>
          <a:lstStyle>
            <a:lvl1pPr marL="0" indent="0">
              <a:spcBef>
                <a:spcPts val="0"/>
              </a:spcBef>
              <a:spcAft>
                <a:spcPts val="1800"/>
              </a:spcAft>
              <a:buNone/>
              <a:defRPr sz="1600" b="0"/>
            </a:lvl1pPr>
            <a:lvl2pPr>
              <a:defRPr sz="1400"/>
            </a:lvl2pPr>
            <a:lvl3pPr>
              <a:defRPr sz="1200"/>
            </a:lvl3pPr>
            <a:lvl4pPr>
              <a:defRPr sz="1100"/>
            </a:lvl4pPr>
            <a:lvl5pPr>
              <a:defRPr sz="1100"/>
            </a:lvl5pPr>
          </a:lstStyle>
          <a:p>
            <a:pPr lvl="0" rtl="0"/>
            <a:r>
              <a:rPr lang="es-ES"/>
              <a:t>Haga clic para modificar los estilos de texto del patrón</a:t>
            </a:r>
          </a:p>
          <a:p>
            <a:pPr lvl="1" rtl="0"/>
            <a:r>
              <a:rPr lang="es-ES"/>
              <a:t>Segundo nivel</a:t>
            </a:r>
          </a:p>
          <a:p>
            <a:pPr lvl="2" rtl="0"/>
            <a:r>
              <a:rPr lang="es-ES"/>
              <a:t>Tercer nivel</a:t>
            </a:r>
          </a:p>
          <a:p>
            <a:pPr lvl="3" rtl="0"/>
            <a:r>
              <a:rPr lang="es-ES"/>
              <a:t>Cuarto nivel</a:t>
            </a:r>
          </a:p>
          <a:p>
            <a:pPr lvl="4" rtl="0"/>
            <a:r>
              <a:rPr lang="es-ES"/>
              <a:t>Quinto nivel</a:t>
            </a:r>
            <a:endParaRPr lang="es"/>
          </a:p>
        </p:txBody>
      </p:sp>
      <p:pic>
        <p:nvPicPr>
          <p:cNvPr id="3" name="Gráfico 2">
            <a:extLst>
              <a:ext uri="{FF2B5EF4-FFF2-40B4-BE49-F238E27FC236}">
                <a16:creationId xmlns:a16="http://schemas.microsoft.com/office/drawing/2014/main" id="{1219BAE7-061D-1C2C-8FE8-F52FE9801B13}"/>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17" t="1737" r="20884" b="10416"/>
          <a:stretch/>
        </p:blipFill>
        <p:spPr>
          <a:xfrm rot="5400000">
            <a:off x="-266651" y="5472169"/>
            <a:ext cx="1628776" cy="1142892"/>
          </a:xfrm>
          <a:prstGeom prst="rect">
            <a:avLst/>
          </a:prstGeom>
        </p:spPr>
      </p:pic>
      <p:pic>
        <p:nvPicPr>
          <p:cNvPr id="8" name="Gráfico 7">
            <a:extLst>
              <a:ext uri="{FF2B5EF4-FFF2-40B4-BE49-F238E27FC236}">
                <a16:creationId xmlns:a16="http://schemas.microsoft.com/office/drawing/2014/main" id="{91756DF4-EAAF-D894-A06D-881BB4F1FE15}"/>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t="26626" r="31329"/>
          <a:stretch/>
        </p:blipFill>
        <p:spPr>
          <a:xfrm>
            <a:off x="9360171" y="0"/>
            <a:ext cx="2831830" cy="803719"/>
          </a:xfrm>
          <a:prstGeom prst="rect">
            <a:avLst/>
          </a:prstGeom>
        </p:spPr>
      </p:pic>
      <p:pic>
        <p:nvPicPr>
          <p:cNvPr id="20" name="Gráfico 19">
            <a:extLst>
              <a:ext uri="{FF2B5EF4-FFF2-40B4-BE49-F238E27FC236}">
                <a16:creationId xmlns:a16="http://schemas.microsoft.com/office/drawing/2014/main" id="{43E13A01-E9E2-1B24-006D-FC7933FFAB49}"/>
              </a:ext>
            </a:extLst>
          </p:cNvPr>
          <p:cNvPicPr>
            <a:picLocks noChangeAspect="1"/>
          </p:cNvPicPr>
          <p:nvPr userDrawn="1"/>
        </p:nvPicPr>
        <p:blipFill rotWithShape="1">
          <a:blip r:embed="rId6">
            <a:extLst>
              <a:ext uri="{96DAC541-7B7A-43D3-8B79-37D633B846F1}">
                <asvg:svgBlip xmlns:asvg="http://schemas.microsoft.com/office/drawing/2016/SVG/main" r:embed="rId7"/>
              </a:ext>
            </a:extLst>
          </a:blip>
          <a:srcRect l="56443" t="62500"/>
          <a:stretch/>
        </p:blipFill>
        <p:spPr>
          <a:xfrm rot="5400000">
            <a:off x="344361" y="-188913"/>
            <a:ext cx="536575" cy="914400"/>
          </a:xfrm>
          <a:prstGeom prst="rect">
            <a:avLst/>
          </a:prstGeom>
        </p:spPr>
      </p:pic>
      <p:pic>
        <p:nvPicPr>
          <p:cNvPr id="36" name="Gráfico 35">
            <a:extLst>
              <a:ext uri="{FF2B5EF4-FFF2-40B4-BE49-F238E27FC236}">
                <a16:creationId xmlns:a16="http://schemas.microsoft.com/office/drawing/2014/main" id="{781D330E-7CAC-3E1B-56FB-58D6F39003FB}"/>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1356940" y="3305998"/>
            <a:ext cx="425520" cy="246004"/>
          </a:xfrm>
          <a:prstGeom prst="rect">
            <a:avLst/>
          </a:prstGeom>
        </p:spPr>
      </p:pic>
      <p:cxnSp>
        <p:nvCxnSpPr>
          <p:cNvPr id="37" name="Conector recto 36">
            <a:extLst>
              <a:ext uri="{FF2B5EF4-FFF2-40B4-BE49-F238E27FC236}">
                <a16:creationId xmlns:a16="http://schemas.microsoft.com/office/drawing/2014/main" id="{D2679891-41CC-3417-4CF6-135A18671481}"/>
              </a:ext>
            </a:extLst>
          </p:cNvPr>
          <p:cNvCxnSpPr>
            <a:cxnSpLocks/>
          </p:cNvCxnSpPr>
          <p:nvPr userDrawn="1"/>
        </p:nvCxnSpPr>
        <p:spPr>
          <a:xfrm>
            <a:off x="11569700" y="1281334"/>
            <a:ext cx="0" cy="176530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Conector recto 37">
            <a:extLst>
              <a:ext uri="{FF2B5EF4-FFF2-40B4-BE49-F238E27FC236}">
                <a16:creationId xmlns:a16="http://schemas.microsoft.com/office/drawing/2014/main" id="{591D90A8-8A48-8962-E406-C96FD90CB835}"/>
              </a:ext>
            </a:extLst>
          </p:cNvPr>
          <p:cNvCxnSpPr>
            <a:cxnSpLocks/>
          </p:cNvCxnSpPr>
          <p:nvPr userDrawn="1"/>
        </p:nvCxnSpPr>
        <p:spPr>
          <a:xfrm>
            <a:off x="11569700" y="3811366"/>
            <a:ext cx="0" cy="176530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9" name="Marcador de posición de fecha 3">
            <a:extLst>
              <a:ext uri="{FF2B5EF4-FFF2-40B4-BE49-F238E27FC236}">
                <a16:creationId xmlns:a16="http://schemas.microsoft.com/office/drawing/2014/main" id="{37B98732-5DFC-F373-D2C5-F62F237E47B5}"/>
              </a:ext>
            </a:extLst>
          </p:cNvPr>
          <p:cNvSpPr>
            <a:spLocks noGrp="1"/>
          </p:cNvSpPr>
          <p:nvPr>
            <p:ph type="dt" sz="half" idx="2"/>
          </p:nvPr>
        </p:nvSpPr>
        <p:spPr>
          <a:xfrm>
            <a:off x="11058836" y="771526"/>
            <a:ext cx="1041393" cy="250444"/>
          </a:xfrm>
          <a:prstGeom prst="rect">
            <a:avLst/>
          </a:prstGeom>
        </p:spPr>
        <p:txBody>
          <a:bodyPr vert="horz" lIns="0" tIns="0" rIns="0" bIns="0" rtlCol="0" anchor="b"/>
          <a:lstStyle>
            <a:lvl1pPr algn="ctr">
              <a:defRPr sz="1100" b="1" i="0" spc="200" baseline="0">
                <a:solidFill>
                  <a:schemeClr val="tx1"/>
                </a:solidFill>
                <a:latin typeface="Calibri" panose="020F0502020204030204" pitchFamily="34" charset="0"/>
                <a:cs typeface="Calibri" panose="020F0502020204030204" pitchFamily="34" charset="0"/>
              </a:defRPr>
            </a:lvl1pPr>
          </a:lstStyle>
          <a:p>
            <a:pPr rtl="0"/>
            <a:r>
              <a:rPr lang="es"/>
              <a:t>31/7/20XX</a:t>
            </a:r>
          </a:p>
        </p:txBody>
      </p:sp>
      <p:sp>
        <p:nvSpPr>
          <p:cNvPr id="41" name="Marcador de número de diapositiva 5">
            <a:extLst>
              <a:ext uri="{FF2B5EF4-FFF2-40B4-BE49-F238E27FC236}">
                <a16:creationId xmlns:a16="http://schemas.microsoft.com/office/drawing/2014/main" id="{20B2DBBC-C217-F056-5EE3-093A94676B6A}"/>
              </a:ext>
            </a:extLst>
          </p:cNvPr>
          <p:cNvSpPr>
            <a:spLocks noGrp="1"/>
          </p:cNvSpPr>
          <p:nvPr>
            <p:ph type="sldNum" sz="quarter" idx="4"/>
          </p:nvPr>
        </p:nvSpPr>
        <p:spPr>
          <a:xfrm>
            <a:off x="11058836" y="5836030"/>
            <a:ext cx="1041393" cy="246004"/>
          </a:xfrm>
          <a:prstGeom prst="rect">
            <a:avLst/>
          </a:prstGeom>
        </p:spPr>
        <p:txBody>
          <a:bodyPr vert="horz" lIns="91440" tIns="45720" rIns="91440" bIns="45720" rtlCol="0" anchor="t"/>
          <a:lstStyle>
            <a:lvl1pPr algn="ctr">
              <a:defRPr sz="1200" b="1" i="0" spc="200" baseline="0">
                <a:solidFill>
                  <a:schemeClr val="tx1"/>
                </a:solidFill>
                <a:latin typeface="Calibri" panose="020F0502020204030204" pitchFamily="34" charset="0"/>
                <a:cs typeface="Calibri" panose="020F0502020204030204" pitchFamily="34" charset="0"/>
              </a:defRPr>
            </a:lvl1pPr>
          </a:lstStyle>
          <a:p>
            <a:pPr rtl="0"/>
            <a:fld id="{CA8D9AD5-F248-4919-864A-CFD76CC027D6}" type="slidenum">
              <a:rPr lang="en-US" smtClean="0"/>
              <a:pPr rtl="0"/>
              <a:t>‹Nº›</a:t>
            </a:fld>
            <a:endParaRPr lang="en-US" dirty="0"/>
          </a:p>
        </p:txBody>
      </p:sp>
    </p:spTree>
    <p:extLst>
      <p:ext uri="{BB962C8B-B14F-4D97-AF65-F5344CB8AC3E}">
        <p14:creationId xmlns:p14="http://schemas.microsoft.com/office/powerpoint/2010/main" val="2344587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6888" userDrawn="1">
          <p15:clr>
            <a:srgbClr val="FBAE40"/>
          </p15:clr>
        </p15:guide>
        <p15:guide id="2" pos="768" userDrawn="1">
          <p15:clr>
            <a:srgbClr val="FBAE40"/>
          </p15:clr>
        </p15:guide>
        <p15:guide id="3" orient="horz" pos="3840" userDrawn="1">
          <p15:clr>
            <a:srgbClr val="FBAE40"/>
          </p15:clr>
        </p15:guide>
        <p15:guide id="4" orient="horz" pos="1224"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1243011" y="1123948"/>
            <a:ext cx="9715373" cy="1233424"/>
          </a:xfrm>
          <a:prstGeom prst="rect">
            <a:avLst/>
          </a:prstGeom>
        </p:spPr>
        <p:txBody>
          <a:bodyPr vert="horz" lIns="91440" tIns="45720" rIns="91440" bIns="45720" rtlCol="0" anchor="b">
            <a:noAutofit/>
          </a:bodyPr>
          <a:lstStyle/>
          <a:p>
            <a:pPr rtl="0"/>
            <a:r>
              <a:rPr lang="es"/>
              <a:t>Haga clic para modificar el estilo de título del patrón</a:t>
            </a:r>
            <a:endParaRPr dirty="0"/>
          </a:p>
        </p:txBody>
      </p:sp>
      <p:sp>
        <p:nvSpPr>
          <p:cNvPr id="3" name="Marcador de texto 2"/>
          <p:cNvSpPr>
            <a:spLocks noGrp="1"/>
          </p:cNvSpPr>
          <p:nvPr>
            <p:ph type="body" idx="1"/>
          </p:nvPr>
        </p:nvSpPr>
        <p:spPr>
          <a:xfrm>
            <a:off x="1243011" y="2854862"/>
            <a:ext cx="9715373" cy="2783939"/>
          </a:xfrm>
          <a:prstGeom prst="rect">
            <a:avLst/>
          </a:prstGeom>
        </p:spPr>
        <p:txBody>
          <a:bodyPr vert="horz" lIns="91440" tIns="45720" rIns="91440" bIns="45720" rtlCol="0">
            <a:normAutofit/>
          </a:bodyPr>
          <a:lstStyle/>
          <a:p>
            <a:pPr lvl="0" rtl="0"/>
            <a:r>
              <a:rPr lang="es"/>
              <a:t>Haga clic para modificar los estilos de texto del patrón</a:t>
            </a:r>
          </a:p>
          <a:p>
            <a:pPr lvl="1" rtl="0"/>
            <a:r>
              <a:rPr lang="es"/>
              <a:t>Segundo nivel</a:t>
            </a:r>
          </a:p>
          <a:p>
            <a:pPr lvl="2" rtl="0"/>
            <a:r>
              <a:rPr lang="es"/>
              <a:t>Tercer nivel</a:t>
            </a:r>
          </a:p>
          <a:p>
            <a:pPr lvl="3" rtl="0"/>
            <a:r>
              <a:rPr lang="es"/>
              <a:t>Cuarto nivel</a:t>
            </a:r>
          </a:p>
          <a:p>
            <a:pPr lvl="4" rtl="0"/>
            <a:r>
              <a:rPr lang="es"/>
              <a:t>Quinto nivel</a:t>
            </a:r>
            <a:endParaRPr dirty="0"/>
          </a:p>
        </p:txBody>
      </p:sp>
      <p:sp>
        <p:nvSpPr>
          <p:cNvPr id="70" name="Marcador de posición de fecha 3">
            <a:extLst>
              <a:ext uri="{FF2B5EF4-FFF2-40B4-BE49-F238E27FC236}">
                <a16:creationId xmlns:a16="http://schemas.microsoft.com/office/drawing/2014/main" id="{1D3FE713-9579-9502-1340-9BB02438002B}"/>
              </a:ext>
            </a:extLst>
          </p:cNvPr>
          <p:cNvSpPr>
            <a:spLocks noGrp="1"/>
          </p:cNvSpPr>
          <p:nvPr>
            <p:ph type="dt" sz="half" idx="2"/>
          </p:nvPr>
        </p:nvSpPr>
        <p:spPr>
          <a:xfrm>
            <a:off x="8567420" y="6364224"/>
            <a:ext cx="1616147" cy="237744"/>
          </a:xfrm>
          <a:prstGeom prst="rect">
            <a:avLst/>
          </a:prstGeom>
        </p:spPr>
        <p:txBody>
          <a:bodyPr vert="horz" lIns="91440" tIns="45720" rIns="91440" bIns="45720" rtlCol="0" anchor="t"/>
          <a:lstStyle>
            <a:lvl1pPr algn="r">
              <a:defRPr sz="1200" b="1" i="0" spc="200" baseline="0">
                <a:solidFill>
                  <a:schemeClr val="tx1"/>
                </a:solidFill>
                <a:latin typeface="+mn-lt"/>
                <a:cs typeface="Calibri" panose="020F0502020204030204" pitchFamily="34" charset="0"/>
              </a:defRPr>
            </a:lvl1pPr>
          </a:lstStyle>
          <a:p>
            <a:pPr rtl="0"/>
            <a:r>
              <a:rPr lang="es"/>
              <a:t>31/7/20XX</a:t>
            </a:r>
          </a:p>
        </p:txBody>
      </p:sp>
      <p:sp>
        <p:nvSpPr>
          <p:cNvPr id="71" name="Marcador de número de diapositiva 5">
            <a:extLst>
              <a:ext uri="{FF2B5EF4-FFF2-40B4-BE49-F238E27FC236}">
                <a16:creationId xmlns:a16="http://schemas.microsoft.com/office/drawing/2014/main" id="{D6D97498-1909-257F-3B44-8830BA9357CE}"/>
              </a:ext>
            </a:extLst>
          </p:cNvPr>
          <p:cNvSpPr>
            <a:spLocks noGrp="1"/>
          </p:cNvSpPr>
          <p:nvPr>
            <p:ph type="sldNum" sz="quarter" idx="4"/>
          </p:nvPr>
        </p:nvSpPr>
        <p:spPr>
          <a:xfrm>
            <a:off x="11110903" y="6364224"/>
            <a:ext cx="622300" cy="237744"/>
          </a:xfrm>
          <a:prstGeom prst="rect">
            <a:avLst/>
          </a:prstGeom>
        </p:spPr>
        <p:txBody>
          <a:bodyPr vert="horz" lIns="91440" tIns="45720" rIns="91440" bIns="45720" rtlCol="0" anchor="t"/>
          <a:lstStyle>
            <a:lvl1pPr algn="l">
              <a:defRPr sz="1200" b="1" i="0" spc="200" baseline="0">
                <a:solidFill>
                  <a:schemeClr val="tx1"/>
                </a:solidFill>
                <a:latin typeface="+mn-lt"/>
                <a:cs typeface="Calibri" panose="020F0502020204030204" pitchFamily="34" charset="0"/>
              </a:defRPr>
            </a:lvl1pPr>
          </a:lstStyle>
          <a:p>
            <a:pPr rtl="0"/>
            <a:fld id="{CA8D9AD5-F248-4919-864A-CFD76CC027D6}" type="slidenum">
              <a:rPr lang="en-US" smtClean="0"/>
              <a:pPr rtl="0"/>
              <a:t>‹Nº›</a:t>
            </a:fld>
            <a:endParaRPr lang="en-US" dirty="0"/>
          </a:p>
        </p:txBody>
      </p:sp>
      <p:sp>
        <p:nvSpPr>
          <p:cNvPr id="72" name="Rectángulo 71">
            <a:extLst>
              <a:ext uri="{FF2B5EF4-FFF2-40B4-BE49-F238E27FC236}">
                <a16:creationId xmlns:a16="http://schemas.microsoft.com/office/drawing/2014/main" id="{BB6D1128-8E99-D739-8BA2-6483E11ECD0A}"/>
              </a:ext>
            </a:extLst>
          </p:cNvPr>
          <p:cNvSpPr/>
          <p:nvPr userDrawn="1"/>
        </p:nvSpPr>
        <p:spPr>
          <a:xfrm>
            <a:off x="10336085" y="6422055"/>
            <a:ext cx="622300" cy="48687"/>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dirty="0">
              <a:latin typeface="+mn-lt"/>
            </a:endParaRPr>
          </a:p>
        </p:txBody>
      </p:sp>
      <p:sp>
        <p:nvSpPr>
          <p:cNvPr id="73" name="Marcador de pie de página 4">
            <a:extLst>
              <a:ext uri="{FF2B5EF4-FFF2-40B4-BE49-F238E27FC236}">
                <a16:creationId xmlns:a16="http://schemas.microsoft.com/office/drawing/2014/main" id="{E4994AF0-B8F6-76C7-C67E-7BC676CE8D53}"/>
              </a:ext>
            </a:extLst>
          </p:cNvPr>
          <p:cNvSpPr>
            <a:spLocks noGrp="1"/>
          </p:cNvSpPr>
          <p:nvPr>
            <p:ph type="ftr" sz="quarter" idx="3"/>
          </p:nvPr>
        </p:nvSpPr>
        <p:spPr>
          <a:xfrm>
            <a:off x="1243012" y="6364224"/>
            <a:ext cx="5394391" cy="237744"/>
          </a:xfrm>
          <a:prstGeom prst="rect">
            <a:avLst/>
          </a:prstGeom>
        </p:spPr>
        <p:txBody>
          <a:bodyPr vert="horz" lIns="91440" tIns="45720" rIns="91440" bIns="45720" rtlCol="0" anchor="t"/>
          <a:lstStyle>
            <a:lvl1pPr algn="l">
              <a:defRPr sz="1200" b="1" i="0" cap="none" spc="200" baseline="0">
                <a:solidFill>
                  <a:schemeClr val="tx1"/>
                </a:solidFill>
                <a:latin typeface="+mn-lt"/>
                <a:cs typeface="Calibri" panose="020F0502020204030204" pitchFamily="34" charset="0"/>
              </a:defRPr>
            </a:lvl1pPr>
          </a:lstStyle>
          <a:p>
            <a:pPr rtl="0"/>
            <a:r>
              <a:rPr lang="es"/>
              <a:t>AGREGAR UN PIE DE PÁGINA</a:t>
            </a:r>
          </a:p>
        </p:txBody>
      </p:sp>
    </p:spTree>
    <p:extLst>
      <p:ext uri="{BB962C8B-B14F-4D97-AF65-F5344CB8AC3E}">
        <p14:creationId xmlns:p14="http://schemas.microsoft.com/office/powerpoint/2010/main" val="2563760958"/>
      </p:ext>
    </p:extLst>
  </p:cSld>
  <p:clrMap bg1="lt1" tx1="dk1" bg2="lt2" tx2="dk2" accent1="accent1" accent2="accent2" accent3="accent3" accent4="accent4" accent5="accent5" accent6="accent6" hlink="hlink" folHlink="folHlink"/>
  <p:sldLayoutIdLst>
    <p:sldLayoutId id="2147483666" r:id="rId1"/>
    <p:sldLayoutId id="2147483668" r:id="rId2"/>
    <p:sldLayoutId id="2147483679" r:id="rId3"/>
    <p:sldLayoutId id="2147483672" r:id="rId4"/>
    <p:sldLayoutId id="2147483680" r:id="rId5"/>
    <p:sldLayoutId id="2147483677" r:id="rId6"/>
    <p:sldLayoutId id="2147483673" r:id="rId7"/>
    <p:sldLayoutId id="2147483681" r:id="rId8"/>
    <p:sldLayoutId id="2147483675" r:id="rId9"/>
    <p:sldLayoutId id="2147483692" r:id="rId10"/>
    <p:sldLayoutId id="2147483688" r:id="rId11"/>
    <p:sldLayoutId id="2147483691" r:id="rId12"/>
    <p:sldLayoutId id="2147483684"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marL="0" indent="0" algn="l" defTabSz="914400" rtl="0" eaLnBrk="1" latinLnBrk="0" hangingPunct="1">
        <a:lnSpc>
          <a:spcPct val="90000"/>
        </a:lnSpc>
        <a:spcBef>
          <a:spcPct val="0"/>
        </a:spcBef>
        <a:buFont typeface="Arial" pitchFamily="34" charset="0"/>
        <a:buNone/>
        <a:defRPr sz="8000" b="1" kern="1200" cap="all" baseline="0">
          <a:solidFill>
            <a:schemeClr val="tx1"/>
          </a:solidFill>
          <a:latin typeface="+mj-lt"/>
          <a:ea typeface="+mj-ea"/>
          <a:cs typeface="Calibri" panose="020F0502020204030204" pitchFamily="34" charset="0"/>
        </a:defRPr>
      </a:lvl1pPr>
    </p:titleStyle>
    <p:bodyStyle>
      <a:lvl1pPr marL="274320" indent="-228600" algn="l" defTabSz="914400" rtl="0" eaLnBrk="1" latinLnBrk="0" hangingPunct="1">
        <a:lnSpc>
          <a:spcPct val="100000"/>
        </a:lnSpc>
        <a:spcBef>
          <a:spcPts val="1800"/>
        </a:spcBef>
        <a:buClr>
          <a:schemeClr val="tx1">
            <a:lumMod val="75000"/>
            <a:lumOff val="25000"/>
          </a:schemeClr>
        </a:buClr>
        <a:buSzPct val="100000"/>
        <a:buFont typeface="Arial" pitchFamily="34" charset="0"/>
        <a:buChar char="•"/>
        <a:defRPr sz="2000" kern="1200">
          <a:solidFill>
            <a:schemeClr val="tx1"/>
          </a:solidFill>
          <a:latin typeface="+mn-lt"/>
          <a:ea typeface="+mn-ea"/>
          <a:cs typeface="Calibri" panose="020F0502020204030204" pitchFamily="34" charset="0"/>
        </a:defRPr>
      </a:lvl1pPr>
      <a:lvl2pPr marL="594360" indent="-228600" algn="l" defTabSz="914400" rtl="0" eaLnBrk="1" latinLnBrk="0" hangingPunct="1">
        <a:lnSpc>
          <a:spcPct val="100000"/>
        </a:lnSpc>
        <a:spcBef>
          <a:spcPts val="1000"/>
        </a:spcBef>
        <a:buClr>
          <a:schemeClr val="tx1">
            <a:lumMod val="75000"/>
            <a:lumOff val="25000"/>
          </a:schemeClr>
        </a:buClr>
        <a:buSzPct val="100000"/>
        <a:buFont typeface="Arial" pitchFamily="34" charset="0"/>
        <a:buChar char="•"/>
        <a:defRPr sz="1800" kern="1200">
          <a:solidFill>
            <a:schemeClr val="tx1"/>
          </a:solidFill>
          <a:latin typeface="+mn-lt"/>
          <a:ea typeface="+mn-ea"/>
          <a:cs typeface="Calibri" panose="020F0502020204030204" pitchFamily="34" charset="0"/>
        </a:defRPr>
      </a:lvl2pPr>
      <a:lvl3pPr marL="914400" indent="-228600" algn="l" defTabSz="914400" rtl="0" eaLnBrk="1" latinLnBrk="0" hangingPunct="1">
        <a:lnSpc>
          <a:spcPct val="100000"/>
        </a:lnSpc>
        <a:spcBef>
          <a:spcPts val="800"/>
        </a:spcBef>
        <a:buClr>
          <a:schemeClr val="tx1">
            <a:lumMod val="75000"/>
            <a:lumOff val="25000"/>
          </a:schemeClr>
        </a:buClr>
        <a:buSzPct val="100000"/>
        <a:buFont typeface="Arial" pitchFamily="34" charset="0"/>
        <a:buChar char="•"/>
        <a:defRPr sz="1600" kern="1200">
          <a:solidFill>
            <a:schemeClr val="tx1"/>
          </a:solidFill>
          <a:latin typeface="+mn-lt"/>
          <a:ea typeface="+mn-ea"/>
          <a:cs typeface="Calibri" panose="020F0502020204030204" pitchFamily="34" charset="0"/>
        </a:defRPr>
      </a:lvl3pPr>
      <a:lvl4pPr marL="1234440" indent="-228600" algn="l" defTabSz="914400" rtl="0" eaLnBrk="1" latinLnBrk="0" hangingPunct="1">
        <a:lnSpc>
          <a:spcPct val="100000"/>
        </a:lnSpc>
        <a:spcBef>
          <a:spcPts val="800"/>
        </a:spcBef>
        <a:buClr>
          <a:schemeClr val="tx1">
            <a:lumMod val="75000"/>
            <a:lumOff val="25000"/>
          </a:schemeClr>
        </a:buClr>
        <a:buSzPct val="100000"/>
        <a:buFont typeface="Arial" pitchFamily="34" charset="0"/>
        <a:buChar char="•"/>
        <a:defRPr sz="1400" kern="1200">
          <a:solidFill>
            <a:schemeClr val="tx1"/>
          </a:solidFill>
          <a:latin typeface="+mn-lt"/>
          <a:ea typeface="+mn-ea"/>
          <a:cs typeface="Calibri" panose="020F0502020204030204" pitchFamily="34" charset="0"/>
        </a:defRPr>
      </a:lvl4pPr>
      <a:lvl5pPr marL="1554480" indent="-228600" algn="l" defTabSz="914400" rtl="0" eaLnBrk="1" latinLnBrk="0" hangingPunct="1">
        <a:lnSpc>
          <a:spcPct val="100000"/>
        </a:lnSpc>
        <a:spcBef>
          <a:spcPts val="800"/>
        </a:spcBef>
        <a:buClr>
          <a:schemeClr val="tx1">
            <a:lumMod val="75000"/>
            <a:lumOff val="25000"/>
          </a:schemeClr>
        </a:buClr>
        <a:buSzPct val="100000"/>
        <a:buFont typeface="Arial" pitchFamily="34" charset="0"/>
        <a:buChar char="•"/>
        <a:defRPr sz="1400" kern="1200">
          <a:solidFill>
            <a:schemeClr val="tx1"/>
          </a:solidFill>
          <a:latin typeface="+mn-lt"/>
          <a:ea typeface="+mn-ea"/>
          <a:cs typeface="Calibri" panose="020F0502020204030204" pitchFamily="34" charset="0"/>
        </a:defRPr>
      </a:lvl5pPr>
      <a:lvl6pPr marL="1874520" indent="-228600" algn="l" defTabSz="914400" rtl="0" eaLnBrk="1" latinLnBrk="0" hangingPunct="1">
        <a:lnSpc>
          <a:spcPct val="90000"/>
        </a:lnSpc>
        <a:spcBef>
          <a:spcPts val="800"/>
        </a:spcBef>
        <a:buSzPct val="80000"/>
        <a:buFont typeface="Arial" pitchFamily="34" charset="0"/>
        <a:buChar char="•"/>
        <a:defRPr sz="1400" kern="1200">
          <a:solidFill>
            <a:schemeClr val="tx1"/>
          </a:solidFill>
          <a:latin typeface="+mn-lt"/>
          <a:ea typeface="+mn-ea"/>
          <a:cs typeface="+mn-cs"/>
        </a:defRPr>
      </a:lvl6pPr>
      <a:lvl7pPr marL="2194560" indent="-228600" algn="l" defTabSz="914400" rtl="0" eaLnBrk="1" latinLnBrk="0" hangingPunct="1">
        <a:lnSpc>
          <a:spcPct val="90000"/>
        </a:lnSpc>
        <a:spcBef>
          <a:spcPts val="800"/>
        </a:spcBef>
        <a:buSzPct val="80000"/>
        <a:buFont typeface="Arial" pitchFamily="34" charset="0"/>
        <a:buChar char="•"/>
        <a:defRPr sz="1400" kern="1200" baseline="0">
          <a:solidFill>
            <a:schemeClr val="tx1"/>
          </a:solidFill>
          <a:latin typeface="+mn-lt"/>
          <a:ea typeface="+mn-ea"/>
          <a:cs typeface="+mn-cs"/>
        </a:defRPr>
      </a:lvl7pPr>
      <a:lvl8pPr marL="2514600" indent="-228600" algn="l" defTabSz="914400" rtl="0" eaLnBrk="1" latinLnBrk="0" hangingPunct="1">
        <a:lnSpc>
          <a:spcPct val="90000"/>
        </a:lnSpc>
        <a:spcBef>
          <a:spcPts val="800"/>
        </a:spcBef>
        <a:buSzPct val="80000"/>
        <a:buFont typeface="Arial" pitchFamily="34" charset="0"/>
        <a:buChar char="•"/>
        <a:defRPr sz="1400" kern="1200" baseline="0">
          <a:solidFill>
            <a:schemeClr val="tx1"/>
          </a:solidFill>
          <a:latin typeface="+mn-lt"/>
          <a:ea typeface="+mn-ea"/>
          <a:cs typeface="+mn-cs"/>
        </a:defRPr>
      </a:lvl8pPr>
      <a:lvl9pPr marL="2834640" indent="-228600" algn="l" defTabSz="914400" rtl="0" eaLnBrk="1" latinLnBrk="0" hangingPunct="1">
        <a:lnSpc>
          <a:spcPct val="90000"/>
        </a:lnSpc>
        <a:spcBef>
          <a:spcPts val="800"/>
        </a:spcBef>
        <a:buSzPct val="80000"/>
        <a:buFont typeface="Arial" pitchFamily="34" charset="0"/>
        <a:buChar char="•"/>
        <a:defRPr sz="1400" kern="1200" baseline="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7" pos="3840" userDrawn="1">
          <p15:clr>
            <a:srgbClr val="F26B43"/>
          </p15:clr>
        </p15:guide>
        <p15:guide id="8" orient="horz" pos="216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63.png"/><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2" Type="http://schemas.openxmlformats.org/officeDocument/2006/relationships/image" Target="../media/image64.gi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FD3D322-D326-7F0A-2EB4-9A3D3D402A74}"/>
              </a:ext>
            </a:extLst>
          </p:cNvPr>
          <p:cNvSpPr>
            <a:spLocks noGrp="1"/>
          </p:cNvSpPr>
          <p:nvPr>
            <p:ph type="ctrTitle"/>
          </p:nvPr>
        </p:nvSpPr>
        <p:spPr>
          <a:xfrm>
            <a:off x="1243012" y="551145"/>
            <a:ext cx="8421624" cy="4215384"/>
          </a:xfrm>
        </p:spPr>
        <p:txBody>
          <a:bodyPr rtlCol="0"/>
          <a:lstStyle/>
          <a:p>
            <a:pPr algn="ctr" rtl="0"/>
            <a:r>
              <a:rPr lang="es-ES" dirty="0"/>
              <a:t>GOBIERNO ESCOLAR Y FORMACIÓN EN CIUDADANÍA </a:t>
            </a:r>
            <a:br>
              <a:rPr lang="es-ES" dirty="0"/>
            </a:br>
            <a:r>
              <a:rPr lang="es-ES" dirty="0"/>
              <a:t>2025</a:t>
            </a:r>
            <a:endParaRPr lang="es" dirty="0"/>
          </a:p>
        </p:txBody>
      </p:sp>
      <p:sp>
        <p:nvSpPr>
          <p:cNvPr id="3" name="CuadroTexto 2">
            <a:extLst>
              <a:ext uri="{FF2B5EF4-FFF2-40B4-BE49-F238E27FC236}">
                <a16:creationId xmlns:a16="http://schemas.microsoft.com/office/drawing/2014/main" id="{B872072D-82DE-4E42-9586-2E662B3329CB}"/>
              </a:ext>
            </a:extLst>
          </p:cNvPr>
          <p:cNvSpPr txBox="1"/>
          <p:nvPr/>
        </p:nvSpPr>
        <p:spPr>
          <a:xfrm>
            <a:off x="894770" y="6306855"/>
            <a:ext cx="6217920" cy="369332"/>
          </a:xfrm>
          <a:prstGeom prst="rect">
            <a:avLst/>
          </a:prstGeom>
          <a:noFill/>
        </p:spPr>
        <p:txBody>
          <a:bodyPr wrap="square" rtlCol="0">
            <a:spAutoFit/>
          </a:bodyPr>
          <a:lstStyle/>
          <a:p>
            <a:r>
              <a:rPr lang="es-ES" b="1" dirty="0"/>
              <a:t>Proyecto Transversal Ley 115 del 1994 y Decreto 1860 del 1994</a:t>
            </a:r>
            <a:endParaRPr lang="es-CO" b="1" dirty="0"/>
          </a:p>
        </p:txBody>
      </p:sp>
      <p:pic>
        <p:nvPicPr>
          <p:cNvPr id="5" name="Imagen 4">
            <a:extLst>
              <a:ext uri="{FF2B5EF4-FFF2-40B4-BE49-F238E27FC236}">
                <a16:creationId xmlns:a16="http://schemas.microsoft.com/office/drawing/2014/main" id="{BC3DB218-C0CC-1D07-2CCD-B43F361CE2CB}"/>
              </a:ext>
            </a:extLst>
          </p:cNvPr>
          <p:cNvPicPr>
            <a:picLocks noChangeAspect="1"/>
          </p:cNvPicPr>
          <p:nvPr/>
        </p:nvPicPr>
        <p:blipFill>
          <a:blip r:embed="rId2"/>
          <a:stretch>
            <a:fillRect/>
          </a:stretch>
        </p:blipFill>
        <p:spPr>
          <a:xfrm>
            <a:off x="196094" y="104503"/>
            <a:ext cx="1188570" cy="1291095"/>
          </a:xfrm>
          <a:prstGeom prst="rect">
            <a:avLst/>
          </a:prstGeom>
        </p:spPr>
      </p:pic>
    </p:spTree>
    <p:extLst>
      <p:ext uri="{BB962C8B-B14F-4D97-AF65-F5344CB8AC3E}">
        <p14:creationId xmlns:p14="http://schemas.microsoft.com/office/powerpoint/2010/main" val="1981196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541303C-8FB5-4A0A-84E3-50C63DFBCA15}"/>
              </a:ext>
            </a:extLst>
          </p:cNvPr>
          <p:cNvSpPr>
            <a:spLocks noGrp="1"/>
          </p:cNvSpPr>
          <p:nvPr>
            <p:ph type="ctrTitle"/>
          </p:nvPr>
        </p:nvSpPr>
        <p:spPr>
          <a:xfrm>
            <a:off x="1243012" y="441768"/>
            <a:ext cx="9705976" cy="914399"/>
          </a:xfrm>
        </p:spPr>
        <p:txBody>
          <a:bodyPr/>
          <a:lstStyle/>
          <a:p>
            <a:pPr algn="ctr"/>
            <a:r>
              <a:rPr lang="es-ES" dirty="0"/>
              <a:t>CONSEJO ESTUDIANTIL</a:t>
            </a:r>
            <a:endParaRPr lang="es-CO" dirty="0"/>
          </a:p>
        </p:txBody>
      </p:sp>
      <p:sp>
        <p:nvSpPr>
          <p:cNvPr id="5" name="Marcador de número de diapositiva 4">
            <a:extLst>
              <a:ext uri="{FF2B5EF4-FFF2-40B4-BE49-F238E27FC236}">
                <a16:creationId xmlns:a16="http://schemas.microsoft.com/office/drawing/2014/main" id="{A60C7493-6801-4110-98FE-5F06DFA66EDC}"/>
              </a:ext>
            </a:extLst>
          </p:cNvPr>
          <p:cNvSpPr>
            <a:spLocks noGrp="1"/>
          </p:cNvSpPr>
          <p:nvPr>
            <p:ph type="sldNum" sz="quarter" idx="4"/>
          </p:nvPr>
        </p:nvSpPr>
        <p:spPr/>
        <p:txBody>
          <a:bodyPr/>
          <a:lstStyle/>
          <a:p>
            <a:pPr rtl="0"/>
            <a:fld id="{CA8D9AD5-F248-4919-864A-CFD76CC027D6}" type="slidenum">
              <a:rPr lang="en-US" smtClean="0"/>
              <a:pPr rtl="0"/>
              <a:t>10</a:t>
            </a:fld>
            <a:endParaRPr lang="en-US" dirty="0"/>
          </a:p>
        </p:txBody>
      </p:sp>
      <p:pic>
        <p:nvPicPr>
          <p:cNvPr id="6" name="Marcador de contenido 5">
            <a:extLst>
              <a:ext uri="{FF2B5EF4-FFF2-40B4-BE49-F238E27FC236}">
                <a16:creationId xmlns:a16="http://schemas.microsoft.com/office/drawing/2014/main" id="{A7E7A9A4-F6F6-45BF-83E3-ECCEE03F0DEE}"/>
              </a:ext>
            </a:extLst>
          </p:cNvPr>
          <p:cNvPicPr>
            <a:picLocks noGrp="1" noChangeAspect="1"/>
          </p:cNvPicPr>
          <p:nvPr>
            <p:ph sz="quarter" idx="12"/>
          </p:nvPr>
        </p:nvPicPr>
        <p:blipFill>
          <a:blip r:embed="rId2"/>
          <a:stretch>
            <a:fillRect/>
          </a:stretch>
        </p:blipFill>
        <p:spPr>
          <a:xfrm>
            <a:off x="252548" y="2694918"/>
            <a:ext cx="3420619" cy="2373471"/>
          </a:xfrm>
          <a:prstGeom prst="rect">
            <a:avLst/>
          </a:prstGeom>
          <a:ln w="28575" cap="sq" cmpd="thickThin">
            <a:solidFill>
              <a:srgbClr val="000000"/>
            </a:solidFill>
            <a:prstDash val="solid"/>
            <a:miter lim="800000"/>
          </a:ln>
          <a:effectLst>
            <a:innerShdw blurRad="76200">
              <a:srgbClr val="000000"/>
            </a:innerShdw>
          </a:effectLst>
        </p:spPr>
      </p:pic>
      <p:graphicFrame>
        <p:nvGraphicFramePr>
          <p:cNvPr id="8" name="Tabla 7">
            <a:extLst>
              <a:ext uri="{FF2B5EF4-FFF2-40B4-BE49-F238E27FC236}">
                <a16:creationId xmlns:a16="http://schemas.microsoft.com/office/drawing/2014/main" id="{7E8A7B3A-E7F8-4EA8-AA41-0C884C87E293}"/>
              </a:ext>
            </a:extLst>
          </p:cNvPr>
          <p:cNvGraphicFramePr>
            <a:graphicFrameLocks noGrp="1"/>
          </p:cNvGraphicFramePr>
          <p:nvPr>
            <p:extLst>
              <p:ext uri="{D42A27DB-BD31-4B8C-83A1-F6EECF244321}">
                <p14:modId xmlns:p14="http://schemas.microsoft.com/office/powerpoint/2010/main" val="2027061974"/>
              </p:ext>
            </p:extLst>
          </p:nvPr>
        </p:nvGraphicFramePr>
        <p:xfrm>
          <a:off x="3792071" y="1631853"/>
          <a:ext cx="7266764" cy="4572000"/>
        </p:xfrm>
        <a:graphic>
          <a:graphicData uri="http://schemas.openxmlformats.org/drawingml/2006/table">
            <a:tbl>
              <a:tblPr/>
              <a:tblGrid>
                <a:gridCol w="2124635">
                  <a:extLst>
                    <a:ext uri="{9D8B030D-6E8A-4147-A177-3AD203B41FA5}">
                      <a16:colId xmlns:a16="http://schemas.microsoft.com/office/drawing/2014/main" val="822400315"/>
                    </a:ext>
                  </a:extLst>
                </a:gridCol>
                <a:gridCol w="1354090">
                  <a:extLst>
                    <a:ext uri="{9D8B030D-6E8A-4147-A177-3AD203B41FA5}">
                      <a16:colId xmlns:a16="http://schemas.microsoft.com/office/drawing/2014/main" val="491600535"/>
                    </a:ext>
                  </a:extLst>
                </a:gridCol>
                <a:gridCol w="2224519">
                  <a:extLst>
                    <a:ext uri="{9D8B030D-6E8A-4147-A177-3AD203B41FA5}">
                      <a16:colId xmlns:a16="http://schemas.microsoft.com/office/drawing/2014/main" val="4126347580"/>
                    </a:ext>
                  </a:extLst>
                </a:gridCol>
                <a:gridCol w="1563520">
                  <a:extLst>
                    <a:ext uri="{9D8B030D-6E8A-4147-A177-3AD203B41FA5}">
                      <a16:colId xmlns:a16="http://schemas.microsoft.com/office/drawing/2014/main" val="3655438111"/>
                    </a:ext>
                  </a:extLst>
                </a:gridCol>
              </a:tblGrid>
              <a:tr h="258096">
                <a:tc gridSpan="4">
                  <a:txBody>
                    <a:bodyPr/>
                    <a:lstStyle/>
                    <a:p>
                      <a:pPr algn="ctr" fontAlgn="b"/>
                      <a:r>
                        <a:rPr lang="es-CO" sz="1200" b="1" i="0" u="none" strike="noStrike" dirty="0">
                          <a:solidFill>
                            <a:srgbClr val="000000"/>
                          </a:solidFill>
                          <a:effectLst/>
                          <a:latin typeface="+mj-lt"/>
                        </a:rPr>
                        <a:t>CRONOGRAMA CONSEJO ESTUDIANTIL</a:t>
                      </a:r>
                    </a:p>
                  </a:txBody>
                  <a:tcPr marL="7485" marR="7485" marT="7485" marB="0" anchor="b">
                    <a:lnL>
                      <a:noFill/>
                    </a:lnL>
                    <a:lnR>
                      <a:noFill/>
                    </a:lnR>
                    <a:lnT>
                      <a:noFill/>
                    </a:lnT>
                    <a:lnB w="12700" cap="flat" cmpd="sng" algn="ctr">
                      <a:solidFill>
                        <a:srgbClr val="CCCCCC"/>
                      </a:solidFill>
                      <a:prstDash val="solid"/>
                      <a:round/>
                      <a:headEnd type="none" w="med" len="med"/>
                      <a:tailEnd type="none" w="med" len="med"/>
                    </a:lnB>
                    <a:solidFill>
                      <a:srgbClr val="C00000"/>
                    </a:solidFill>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1175188878"/>
                  </a:ext>
                </a:extLst>
              </a:tr>
              <a:tr h="258096">
                <a:tc>
                  <a:txBody>
                    <a:bodyPr/>
                    <a:lstStyle/>
                    <a:p>
                      <a:pPr algn="ctr" fontAlgn="t"/>
                      <a:r>
                        <a:rPr lang="es-CO" sz="1200" b="1" i="0" u="none" strike="noStrike" dirty="0">
                          <a:solidFill>
                            <a:srgbClr val="FFFFFF"/>
                          </a:solidFill>
                          <a:effectLst/>
                          <a:latin typeface="+mj-lt"/>
                        </a:rPr>
                        <a:t>ACTIVIDAD</a:t>
                      </a:r>
                    </a:p>
                  </a:txBody>
                  <a:tcPr marL="7485" marR="7485" marT="7485" marB="0">
                    <a:lnL w="19050" cap="flat" cmpd="sng" algn="ctr">
                      <a:solidFill>
                        <a:srgbClr val="1F3864"/>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1F3864"/>
                    </a:solidFill>
                  </a:tcPr>
                </a:tc>
                <a:tc>
                  <a:txBody>
                    <a:bodyPr/>
                    <a:lstStyle/>
                    <a:p>
                      <a:pPr algn="ctr" fontAlgn="t"/>
                      <a:r>
                        <a:rPr lang="es-CO" sz="1200" b="1" i="0" u="none" strike="noStrike">
                          <a:solidFill>
                            <a:srgbClr val="FFFFFF"/>
                          </a:solidFill>
                          <a:effectLst/>
                          <a:latin typeface="+mj-lt"/>
                        </a:rPr>
                        <a:t>ALCANCE</a:t>
                      </a:r>
                    </a:p>
                  </a:txBody>
                  <a:tcPr marL="7485" marR="7485" marT="7485" marB="0">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1F3864"/>
                    </a:solidFill>
                  </a:tcPr>
                </a:tc>
                <a:tc>
                  <a:txBody>
                    <a:bodyPr/>
                    <a:lstStyle/>
                    <a:p>
                      <a:pPr algn="ctr" fontAlgn="t"/>
                      <a:r>
                        <a:rPr lang="es-CO" sz="1200" b="1" i="0" u="none" strike="noStrike">
                          <a:solidFill>
                            <a:srgbClr val="FFFFFF"/>
                          </a:solidFill>
                          <a:effectLst/>
                          <a:latin typeface="+mj-lt"/>
                        </a:rPr>
                        <a:t>RESPONSABLE</a:t>
                      </a:r>
                    </a:p>
                  </a:txBody>
                  <a:tcPr marL="7485" marR="7485" marT="7485" marB="0">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1F3864"/>
                    </a:solidFill>
                  </a:tcPr>
                </a:tc>
                <a:tc>
                  <a:txBody>
                    <a:bodyPr/>
                    <a:lstStyle/>
                    <a:p>
                      <a:pPr algn="ctr" fontAlgn="t"/>
                      <a:r>
                        <a:rPr lang="es-CO" sz="1200" b="1" i="0" u="none" strike="noStrike">
                          <a:solidFill>
                            <a:srgbClr val="FFFFFF"/>
                          </a:solidFill>
                          <a:effectLst/>
                          <a:latin typeface="+mj-lt"/>
                        </a:rPr>
                        <a:t>FECHA</a:t>
                      </a:r>
                    </a:p>
                  </a:txBody>
                  <a:tcPr marL="7485" marR="7485" marT="7485" marB="0">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1F3864"/>
                    </a:solidFill>
                  </a:tcPr>
                </a:tc>
                <a:extLst>
                  <a:ext uri="{0D108BD9-81ED-4DB2-BD59-A6C34878D82A}">
                    <a16:rowId xmlns:a16="http://schemas.microsoft.com/office/drawing/2014/main" val="3061889930"/>
                  </a:ext>
                </a:extLst>
              </a:tr>
              <a:tr h="798872">
                <a:tc>
                  <a:txBody>
                    <a:bodyPr/>
                    <a:lstStyle/>
                    <a:p>
                      <a:pPr algn="ctr" fontAlgn="ctr"/>
                      <a:r>
                        <a:rPr lang="es-ES" sz="1200" b="1" i="0" u="none" strike="noStrike" dirty="0">
                          <a:solidFill>
                            <a:srgbClr val="000000"/>
                          </a:solidFill>
                          <a:effectLst/>
                          <a:latin typeface="+mj-lt"/>
                        </a:rPr>
                        <a:t>Motivación de los estudiantes de grado 3°- 11° para la postulación de sus representantes</a:t>
                      </a:r>
                    </a:p>
                  </a:txBody>
                  <a:tcPr marL="7485" marR="7485" marT="7485" marB="0" anchor="ctr">
                    <a:lnL w="12700" cap="flat" cmpd="sng" algn="ctr">
                      <a:solidFill>
                        <a:srgbClr val="000000"/>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tc>
                  <a:txBody>
                    <a:bodyPr/>
                    <a:lstStyle/>
                    <a:p>
                      <a:pPr algn="ctr" fontAlgn="ctr"/>
                      <a:r>
                        <a:rPr lang="es-CO" sz="1200" b="1" i="0" u="none" strike="noStrike" dirty="0">
                          <a:solidFill>
                            <a:srgbClr val="000000"/>
                          </a:solidFill>
                          <a:effectLst/>
                          <a:latin typeface="+mj-lt"/>
                        </a:rPr>
                        <a:t>Estudiantes de </a:t>
                      </a:r>
                    </a:p>
                    <a:p>
                      <a:pPr algn="ctr" fontAlgn="ctr"/>
                      <a:r>
                        <a:rPr lang="es-CO" sz="1200" b="1" i="0" u="none" strike="noStrike" dirty="0">
                          <a:solidFill>
                            <a:srgbClr val="000000"/>
                          </a:solidFill>
                          <a:effectLst/>
                          <a:latin typeface="+mj-lt"/>
                        </a:rPr>
                        <a:t>preescolar a 11°</a:t>
                      </a:r>
                    </a:p>
                  </a:txBody>
                  <a:tcPr marL="7485" marR="7485" marT="7485"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tc>
                  <a:txBody>
                    <a:bodyPr/>
                    <a:lstStyle/>
                    <a:p>
                      <a:pPr algn="ctr" fontAlgn="ctr"/>
                      <a:r>
                        <a:rPr lang="es-ES" sz="1200" b="1" i="0" u="none" strike="noStrike" dirty="0">
                          <a:solidFill>
                            <a:srgbClr val="000000"/>
                          </a:solidFill>
                          <a:effectLst/>
                          <a:latin typeface="+mj-lt"/>
                        </a:rPr>
                        <a:t>Directores de grupo y líder del proyecto</a:t>
                      </a:r>
                    </a:p>
                  </a:txBody>
                  <a:tcPr marL="7485" marR="7485" marT="7485"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tc>
                  <a:txBody>
                    <a:bodyPr/>
                    <a:lstStyle/>
                    <a:p>
                      <a:pPr algn="ctr" fontAlgn="ctr"/>
                      <a:r>
                        <a:rPr lang="es-CO" sz="1200" b="1" i="0" u="none" strike="noStrike">
                          <a:solidFill>
                            <a:srgbClr val="000000"/>
                          </a:solidFill>
                          <a:effectLst/>
                          <a:latin typeface="+mj-lt"/>
                        </a:rPr>
                        <a:t>3-12 DE FEBRERO</a:t>
                      </a:r>
                    </a:p>
                  </a:txBody>
                  <a:tcPr marL="7485" marR="7485" marT="7485" marB="0" anchor="ctr">
                    <a:lnL w="12700" cap="flat" cmpd="sng" algn="ctr">
                      <a:solidFill>
                        <a:srgbClr val="CCCCCC"/>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2489548685"/>
                  </a:ext>
                </a:extLst>
              </a:tr>
              <a:tr h="749710">
                <a:tc>
                  <a:txBody>
                    <a:bodyPr/>
                    <a:lstStyle/>
                    <a:p>
                      <a:pPr algn="ctr" fontAlgn="ctr"/>
                      <a:r>
                        <a:rPr lang="es-ES" sz="1200" b="1" i="0" u="none" strike="noStrike">
                          <a:solidFill>
                            <a:srgbClr val="000000"/>
                          </a:solidFill>
                          <a:effectLst/>
                          <a:latin typeface="+mj-lt"/>
                        </a:rPr>
                        <a:t>Elección de representante de curso para los grados de 3° a 11°</a:t>
                      </a:r>
                    </a:p>
                  </a:txBody>
                  <a:tcPr marL="7485" marR="7485" marT="7485" marB="0" anchor="ctr">
                    <a:lnL w="12700" cap="flat" cmpd="sng" algn="ctr">
                      <a:solidFill>
                        <a:srgbClr val="000000"/>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tc>
                  <a:txBody>
                    <a:bodyPr/>
                    <a:lstStyle/>
                    <a:p>
                      <a:pPr algn="ctr" fontAlgn="ctr"/>
                      <a:r>
                        <a:rPr lang="es-CO" sz="1200" b="1" i="0" u="none" strike="noStrike">
                          <a:solidFill>
                            <a:srgbClr val="000000"/>
                          </a:solidFill>
                          <a:effectLst/>
                          <a:latin typeface="+mj-lt"/>
                        </a:rPr>
                        <a:t>Estudiantes.</a:t>
                      </a:r>
                    </a:p>
                  </a:txBody>
                  <a:tcPr marL="7485" marR="7485" marT="7485"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tc>
                  <a:txBody>
                    <a:bodyPr/>
                    <a:lstStyle/>
                    <a:p>
                      <a:pPr algn="ctr" fontAlgn="ctr"/>
                      <a:r>
                        <a:rPr lang="es-ES" sz="1200" b="1" i="0" u="none" strike="noStrike" dirty="0">
                          <a:solidFill>
                            <a:srgbClr val="000000"/>
                          </a:solidFill>
                          <a:effectLst/>
                          <a:latin typeface="+mj-lt"/>
                        </a:rPr>
                        <a:t>Tribunal de garantías electorales y directores de grupo</a:t>
                      </a:r>
                    </a:p>
                  </a:txBody>
                  <a:tcPr marL="7485" marR="7485" marT="7485"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tc>
                  <a:txBody>
                    <a:bodyPr/>
                    <a:lstStyle/>
                    <a:p>
                      <a:pPr algn="ctr" fontAlgn="ctr"/>
                      <a:r>
                        <a:rPr lang="es-CO" sz="1200" b="1" i="0" u="none" strike="noStrike">
                          <a:solidFill>
                            <a:srgbClr val="000000"/>
                          </a:solidFill>
                          <a:effectLst/>
                          <a:latin typeface="+mj-lt"/>
                        </a:rPr>
                        <a:t>13 DE FEBRERO</a:t>
                      </a:r>
                    </a:p>
                  </a:txBody>
                  <a:tcPr marL="7485" marR="7485" marT="7485" marB="0" anchor="ctr">
                    <a:lnL w="12700" cap="flat" cmpd="sng" algn="ctr">
                      <a:solidFill>
                        <a:srgbClr val="CCCCCC"/>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3191775500"/>
                  </a:ext>
                </a:extLst>
              </a:tr>
              <a:tr h="798872">
                <a:tc>
                  <a:txBody>
                    <a:bodyPr/>
                    <a:lstStyle/>
                    <a:p>
                      <a:pPr algn="ctr" fontAlgn="ctr"/>
                      <a:r>
                        <a:rPr lang="es-ES" sz="1200" b="1" i="0" u="none" strike="noStrike" dirty="0">
                          <a:solidFill>
                            <a:srgbClr val="000000"/>
                          </a:solidFill>
                          <a:effectLst/>
                          <a:latin typeface="+mj-lt"/>
                        </a:rPr>
                        <a:t>Campaña estudiantes de 3° a 11- para elegir su representante al consejo estudiantil</a:t>
                      </a:r>
                    </a:p>
                  </a:txBody>
                  <a:tcPr marL="7485" marR="7485" marT="7485" marB="0" anchor="ctr">
                    <a:lnL w="12700" cap="flat" cmpd="sng" algn="ctr">
                      <a:solidFill>
                        <a:srgbClr val="000000"/>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tc>
                  <a:txBody>
                    <a:bodyPr/>
                    <a:lstStyle/>
                    <a:p>
                      <a:pPr algn="ctr" fontAlgn="ctr"/>
                      <a:r>
                        <a:rPr lang="es-CO" sz="1200" b="1" i="0" u="none" strike="noStrike">
                          <a:solidFill>
                            <a:srgbClr val="000000"/>
                          </a:solidFill>
                          <a:effectLst/>
                          <a:latin typeface="+mj-lt"/>
                        </a:rPr>
                        <a:t>Jardín a Tercero</a:t>
                      </a:r>
                    </a:p>
                  </a:txBody>
                  <a:tcPr marL="7485" marR="7485" marT="7485"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tc>
                  <a:txBody>
                    <a:bodyPr/>
                    <a:lstStyle/>
                    <a:p>
                      <a:pPr algn="ctr" fontAlgn="ctr"/>
                      <a:r>
                        <a:rPr lang="es-ES" sz="1200" b="1" i="0" u="none" strike="noStrike" dirty="0">
                          <a:solidFill>
                            <a:srgbClr val="000000"/>
                          </a:solidFill>
                          <a:effectLst/>
                          <a:latin typeface="+mj-lt"/>
                        </a:rPr>
                        <a:t>Ed de Ciencias sociales y director de grupo.</a:t>
                      </a:r>
                    </a:p>
                  </a:txBody>
                  <a:tcPr marL="7485" marR="7485" marT="7485"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tc>
                  <a:txBody>
                    <a:bodyPr/>
                    <a:lstStyle/>
                    <a:p>
                      <a:pPr algn="ctr" fontAlgn="ctr"/>
                      <a:r>
                        <a:rPr lang="es-CO" sz="1200" b="1" i="0" u="none" strike="noStrike">
                          <a:solidFill>
                            <a:srgbClr val="000000"/>
                          </a:solidFill>
                          <a:effectLst/>
                          <a:latin typeface="+mj-lt"/>
                        </a:rPr>
                        <a:t>13-18 DE FEBRERO</a:t>
                      </a:r>
                    </a:p>
                  </a:txBody>
                  <a:tcPr marL="7485" marR="7485" marT="7485" marB="0" anchor="ctr">
                    <a:lnL w="12700" cap="flat" cmpd="sng" algn="ctr">
                      <a:solidFill>
                        <a:srgbClr val="CCCCCC"/>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2664966454"/>
                  </a:ext>
                </a:extLst>
              </a:tr>
              <a:tr h="602225">
                <a:tc>
                  <a:txBody>
                    <a:bodyPr/>
                    <a:lstStyle/>
                    <a:p>
                      <a:pPr algn="ctr" fontAlgn="ctr"/>
                      <a:r>
                        <a:rPr lang="es-ES" sz="1200" b="1" i="0" u="none" strike="noStrike" dirty="0">
                          <a:solidFill>
                            <a:srgbClr val="000000"/>
                          </a:solidFill>
                          <a:effectLst/>
                          <a:latin typeface="+mj-lt"/>
                        </a:rPr>
                        <a:t>Elección de representante de grado 3° a 11- al consejo estudiantil</a:t>
                      </a:r>
                    </a:p>
                  </a:txBody>
                  <a:tcPr marL="7485" marR="7485" marT="7485" marB="0" anchor="ctr">
                    <a:lnL w="12700" cap="flat" cmpd="sng" algn="ctr">
                      <a:solidFill>
                        <a:srgbClr val="000000"/>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tc>
                  <a:txBody>
                    <a:bodyPr/>
                    <a:lstStyle/>
                    <a:p>
                      <a:pPr algn="ctr" fontAlgn="ctr"/>
                      <a:r>
                        <a:rPr lang="es-CO" sz="1200" b="1" i="0" u="none" strike="noStrike">
                          <a:solidFill>
                            <a:srgbClr val="000000"/>
                          </a:solidFill>
                          <a:effectLst/>
                          <a:latin typeface="+mj-lt"/>
                        </a:rPr>
                        <a:t>Jardín a Tercero</a:t>
                      </a:r>
                    </a:p>
                  </a:txBody>
                  <a:tcPr marL="7485" marR="7485" marT="7485"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tc>
                  <a:txBody>
                    <a:bodyPr/>
                    <a:lstStyle/>
                    <a:p>
                      <a:pPr algn="ctr" fontAlgn="ctr"/>
                      <a:r>
                        <a:rPr lang="es-ES" sz="1200" b="1" i="0" u="none" strike="noStrike" dirty="0">
                          <a:solidFill>
                            <a:srgbClr val="000000"/>
                          </a:solidFill>
                          <a:effectLst/>
                          <a:latin typeface="+mj-lt"/>
                        </a:rPr>
                        <a:t>Ed de Ciencias sociales y director de grupo.</a:t>
                      </a:r>
                    </a:p>
                  </a:txBody>
                  <a:tcPr marL="7485" marR="7485" marT="7485"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tc>
                  <a:txBody>
                    <a:bodyPr/>
                    <a:lstStyle/>
                    <a:p>
                      <a:pPr algn="ctr" fontAlgn="ctr"/>
                      <a:r>
                        <a:rPr lang="es-CO" sz="1200" b="1" i="0" u="none" strike="noStrike">
                          <a:solidFill>
                            <a:srgbClr val="000000"/>
                          </a:solidFill>
                          <a:effectLst/>
                          <a:latin typeface="+mj-lt"/>
                        </a:rPr>
                        <a:t>19 DE FEBRERO</a:t>
                      </a:r>
                    </a:p>
                  </a:txBody>
                  <a:tcPr marL="7485" marR="7485" marT="7485" marB="0" anchor="ctr">
                    <a:lnL w="12700" cap="flat" cmpd="sng" algn="ctr">
                      <a:solidFill>
                        <a:srgbClr val="CCCCCC"/>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2882644514"/>
                  </a:ext>
                </a:extLst>
              </a:tr>
              <a:tr h="602225">
                <a:tc>
                  <a:txBody>
                    <a:bodyPr/>
                    <a:lstStyle/>
                    <a:p>
                      <a:pPr algn="ctr" fontAlgn="ctr"/>
                      <a:r>
                        <a:rPr lang="es-ES" sz="1200" b="1" i="0" u="none" strike="noStrike">
                          <a:solidFill>
                            <a:srgbClr val="000000"/>
                          </a:solidFill>
                          <a:effectLst/>
                          <a:latin typeface="+mj-lt"/>
                        </a:rPr>
                        <a:t>Elección de representante estudiantil al consejo directivo</a:t>
                      </a:r>
                    </a:p>
                  </a:txBody>
                  <a:tcPr marL="7485" marR="7485" marT="7485" marB="0" anchor="ctr">
                    <a:lnL w="12700" cap="flat" cmpd="sng" algn="ctr">
                      <a:solidFill>
                        <a:srgbClr val="000000"/>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tc>
                  <a:txBody>
                    <a:bodyPr/>
                    <a:lstStyle/>
                    <a:p>
                      <a:pPr algn="ctr" fontAlgn="ctr"/>
                      <a:r>
                        <a:rPr lang="es-CO" sz="1200" b="1" i="0" u="none" strike="noStrike">
                          <a:solidFill>
                            <a:srgbClr val="000000"/>
                          </a:solidFill>
                          <a:effectLst/>
                          <a:latin typeface="+mj-lt"/>
                        </a:rPr>
                        <a:t>Estudiantes.</a:t>
                      </a:r>
                    </a:p>
                  </a:txBody>
                  <a:tcPr marL="7485" marR="7485" marT="7485"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tc>
                  <a:txBody>
                    <a:bodyPr/>
                    <a:lstStyle/>
                    <a:p>
                      <a:pPr algn="ctr" fontAlgn="ctr"/>
                      <a:r>
                        <a:rPr lang="es-CO" sz="1200" b="1" i="0" u="none" strike="noStrike">
                          <a:solidFill>
                            <a:srgbClr val="000000"/>
                          </a:solidFill>
                          <a:effectLst/>
                          <a:latin typeface="+mj-lt"/>
                        </a:rPr>
                        <a:t>Representantes de curso</a:t>
                      </a:r>
                    </a:p>
                  </a:txBody>
                  <a:tcPr marL="7485" marR="7485" marT="7485"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tc>
                  <a:txBody>
                    <a:bodyPr/>
                    <a:lstStyle/>
                    <a:p>
                      <a:pPr algn="ctr" fontAlgn="ctr"/>
                      <a:r>
                        <a:rPr lang="es-CO" sz="1200" b="1" i="0" u="none" strike="noStrike" dirty="0">
                          <a:solidFill>
                            <a:srgbClr val="000000"/>
                          </a:solidFill>
                          <a:effectLst/>
                          <a:latin typeface="+mj-lt"/>
                        </a:rPr>
                        <a:t>20 DE FEBRERO</a:t>
                      </a:r>
                    </a:p>
                  </a:txBody>
                  <a:tcPr marL="7485" marR="7485" marT="7485" marB="0" anchor="ctr">
                    <a:lnL w="12700" cap="flat" cmpd="sng" algn="ctr">
                      <a:solidFill>
                        <a:srgbClr val="CCCCCC"/>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2465325325"/>
                  </a:ext>
                </a:extLst>
              </a:tr>
              <a:tr h="503904">
                <a:tc>
                  <a:txBody>
                    <a:bodyPr/>
                    <a:lstStyle/>
                    <a:p>
                      <a:pPr algn="ctr" fontAlgn="ctr"/>
                      <a:r>
                        <a:rPr lang="es-ES" sz="1200" b="1" i="0" u="none" strike="noStrike">
                          <a:solidFill>
                            <a:srgbClr val="000000"/>
                          </a:solidFill>
                          <a:effectLst/>
                          <a:latin typeface="+mj-lt"/>
                        </a:rPr>
                        <a:t>Posesión de los miembros del Gobierno Escolar</a:t>
                      </a:r>
                    </a:p>
                  </a:txBody>
                  <a:tcPr marL="7485" marR="7485" marT="7485" marB="0" anchor="ctr">
                    <a:lnL w="12700" cap="flat" cmpd="sng" algn="ctr">
                      <a:solidFill>
                        <a:srgbClr val="000000"/>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CO" sz="1200" b="1" i="0" u="none" strike="noStrike">
                          <a:solidFill>
                            <a:srgbClr val="000000"/>
                          </a:solidFill>
                          <a:effectLst/>
                          <a:latin typeface="+mj-lt"/>
                        </a:rPr>
                        <a:t>Comunidad Educativa.</a:t>
                      </a:r>
                    </a:p>
                  </a:txBody>
                  <a:tcPr marL="7485" marR="7485" marT="7485"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CO" sz="1200" b="1" i="0" u="none" strike="noStrike">
                          <a:solidFill>
                            <a:srgbClr val="000000"/>
                          </a:solidFill>
                          <a:effectLst/>
                          <a:latin typeface="+mj-lt"/>
                        </a:rPr>
                        <a:t>Líder del Proyecto</a:t>
                      </a:r>
                    </a:p>
                  </a:txBody>
                  <a:tcPr marL="7485" marR="7485" marT="7485"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CO" sz="1200" b="1" i="0" u="none" strike="noStrike" dirty="0">
                          <a:solidFill>
                            <a:srgbClr val="000000"/>
                          </a:solidFill>
                          <a:effectLst/>
                          <a:latin typeface="+mj-lt"/>
                        </a:rPr>
                        <a:t>28 DE FEBRERO</a:t>
                      </a:r>
                    </a:p>
                  </a:txBody>
                  <a:tcPr marL="7485" marR="7485" marT="7485" marB="0" anchor="ctr">
                    <a:lnL w="12700" cap="flat" cmpd="sng" algn="ctr">
                      <a:solidFill>
                        <a:srgbClr val="CCCCCC"/>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60957669"/>
                  </a:ext>
                </a:extLst>
              </a:tr>
            </a:tbl>
          </a:graphicData>
        </a:graphic>
      </p:graphicFrame>
    </p:spTree>
    <p:extLst>
      <p:ext uri="{BB962C8B-B14F-4D97-AF65-F5344CB8AC3E}">
        <p14:creationId xmlns:p14="http://schemas.microsoft.com/office/powerpoint/2010/main" val="625536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6B9A34D-9418-BFBD-12B0-821DAF1D28A8}"/>
              </a:ext>
            </a:extLst>
          </p:cNvPr>
          <p:cNvSpPr>
            <a:spLocks noGrp="1"/>
          </p:cNvSpPr>
          <p:nvPr>
            <p:ph type="ctrTitle"/>
          </p:nvPr>
        </p:nvSpPr>
        <p:spPr>
          <a:xfrm>
            <a:off x="1243012" y="771526"/>
            <a:ext cx="9691688" cy="914399"/>
          </a:xfrm>
        </p:spPr>
        <p:txBody>
          <a:bodyPr rtlCol="0"/>
          <a:lstStyle/>
          <a:p>
            <a:pPr algn="ctr" rtl="0"/>
            <a:r>
              <a:rPr lang="es" dirty="0"/>
              <a:t>PERFILES DE CARGO-representante estudiantil 2025.</a:t>
            </a:r>
          </a:p>
        </p:txBody>
      </p:sp>
      <p:sp>
        <p:nvSpPr>
          <p:cNvPr id="18" name="Marcador de número de diapositiva 17">
            <a:extLst>
              <a:ext uri="{FF2B5EF4-FFF2-40B4-BE49-F238E27FC236}">
                <a16:creationId xmlns:a16="http://schemas.microsoft.com/office/drawing/2014/main" id="{11665E79-24C6-9799-B99E-D5BFD0B97A41}"/>
              </a:ext>
            </a:extLst>
          </p:cNvPr>
          <p:cNvSpPr>
            <a:spLocks noGrp="1"/>
          </p:cNvSpPr>
          <p:nvPr>
            <p:ph type="sldNum" sz="quarter" idx="4"/>
          </p:nvPr>
        </p:nvSpPr>
        <p:spPr>
          <a:xfrm>
            <a:off x="11058836" y="5836030"/>
            <a:ext cx="1041393" cy="246004"/>
          </a:xfrm>
        </p:spPr>
        <p:txBody>
          <a:bodyPr rtlCol="0"/>
          <a:lstStyle/>
          <a:p>
            <a:pPr rtl="0"/>
            <a:fld id="{CA8D9AD5-F248-4919-864A-CFD76CC027D6}" type="slidenum">
              <a:rPr lang="en-US" smtClean="0"/>
              <a:pPr rtl="0"/>
              <a:t>11</a:t>
            </a:fld>
            <a:endParaRPr lang="en-US" dirty="0"/>
          </a:p>
        </p:txBody>
      </p:sp>
      <p:sp>
        <p:nvSpPr>
          <p:cNvPr id="4" name="Marcador de contenido 3">
            <a:extLst>
              <a:ext uri="{FF2B5EF4-FFF2-40B4-BE49-F238E27FC236}">
                <a16:creationId xmlns:a16="http://schemas.microsoft.com/office/drawing/2014/main" id="{FFE43719-5C19-4702-BB5C-BC4A5E11BEEE}"/>
              </a:ext>
            </a:extLst>
          </p:cNvPr>
          <p:cNvSpPr>
            <a:spLocks noGrp="1"/>
          </p:cNvSpPr>
          <p:nvPr>
            <p:ph sz="quarter" idx="12"/>
          </p:nvPr>
        </p:nvSpPr>
        <p:spPr>
          <a:xfrm>
            <a:off x="4468896" y="2240169"/>
            <a:ext cx="6850966" cy="4143374"/>
          </a:xfrm>
        </p:spPr>
        <p:txBody>
          <a:bodyPr>
            <a:normAutofit fontScale="92500" lnSpcReduction="10000"/>
          </a:bodyPr>
          <a:lstStyle/>
          <a:p>
            <a:r>
              <a:rPr lang="es-MX" b="1" dirty="0"/>
              <a:t>1. </a:t>
            </a:r>
            <a:r>
              <a:rPr lang="es-MX" sz="2000" b="1" dirty="0"/>
              <a:t>Tener antigüedad en la Institución mínimo dos años.</a:t>
            </a:r>
          </a:p>
          <a:p>
            <a:r>
              <a:rPr lang="es-MX" sz="2000" b="1" dirty="0"/>
              <a:t>2. Promotor del cumplimiento de los deberes y derechos institucionales.</a:t>
            </a:r>
          </a:p>
          <a:p>
            <a:r>
              <a:rPr lang="es-MX" sz="2000" b="1" dirty="0"/>
              <a:t>3. Estudiante distinguido por su buen desempeño académico y convivencial.</a:t>
            </a:r>
          </a:p>
          <a:p>
            <a:r>
              <a:rPr lang="es-MX" sz="2000" b="1" dirty="0"/>
              <a:t>4. Modelo de responsabilidad y liderazgo ante sus compañeros.</a:t>
            </a:r>
          </a:p>
          <a:p>
            <a:r>
              <a:rPr lang="es-MX" sz="2000" b="1" dirty="0"/>
              <a:t>5. Estudiante conocedor del Manual de Convivencia Escolar.	</a:t>
            </a:r>
          </a:p>
          <a:p>
            <a:r>
              <a:rPr lang="es-MX" sz="2000" b="1" dirty="0"/>
              <a:t>6. </a:t>
            </a:r>
            <a:r>
              <a:rPr lang="es-ES" sz="2000" b="1" dirty="0"/>
              <a:t>De conformidad con lo estipulado en el manual de convivencia escolar, los aspirantes a postulante no deben haber asumido el cargo el año inmediatamente anterior.</a:t>
            </a:r>
            <a:endParaRPr lang="es-MX" sz="2000" b="1" dirty="0"/>
          </a:p>
          <a:p>
            <a:endParaRPr lang="es-MX" b="1" dirty="0"/>
          </a:p>
          <a:p>
            <a:endParaRPr lang="es-MX" b="1" dirty="0"/>
          </a:p>
          <a:p>
            <a:endParaRPr lang="es-CO" b="1" dirty="0"/>
          </a:p>
        </p:txBody>
      </p:sp>
      <p:sp>
        <p:nvSpPr>
          <p:cNvPr id="7" name="Marcador de contenido 6">
            <a:extLst>
              <a:ext uri="{FF2B5EF4-FFF2-40B4-BE49-F238E27FC236}">
                <a16:creationId xmlns:a16="http://schemas.microsoft.com/office/drawing/2014/main" id="{8AF6AD51-6F4D-4C78-8AB2-AC00BDD1BC32}"/>
              </a:ext>
            </a:extLst>
          </p:cNvPr>
          <p:cNvSpPr>
            <a:spLocks noGrp="1"/>
          </p:cNvSpPr>
          <p:nvPr>
            <p:ph sz="quarter" idx="11"/>
          </p:nvPr>
        </p:nvSpPr>
        <p:spPr/>
        <p:txBody>
          <a:bodyPr>
            <a:normAutofit/>
          </a:bodyPr>
          <a:lstStyle/>
          <a:p>
            <a:endParaRPr lang="es-MX" dirty="0"/>
          </a:p>
          <a:p>
            <a:endParaRPr lang="es-CO" dirty="0"/>
          </a:p>
        </p:txBody>
      </p:sp>
      <p:pic>
        <p:nvPicPr>
          <p:cNvPr id="5" name="Imagen 4">
            <a:extLst>
              <a:ext uri="{FF2B5EF4-FFF2-40B4-BE49-F238E27FC236}">
                <a16:creationId xmlns:a16="http://schemas.microsoft.com/office/drawing/2014/main" id="{D3F8A768-712E-4F34-ADD2-130329EDDF7A}"/>
              </a:ext>
            </a:extLst>
          </p:cNvPr>
          <p:cNvPicPr>
            <a:picLocks noChangeAspect="1"/>
          </p:cNvPicPr>
          <p:nvPr/>
        </p:nvPicPr>
        <p:blipFill>
          <a:blip r:embed="rId2"/>
          <a:stretch>
            <a:fillRect/>
          </a:stretch>
        </p:blipFill>
        <p:spPr>
          <a:xfrm>
            <a:off x="620712" y="2226589"/>
            <a:ext cx="3561821" cy="3757351"/>
          </a:xfrm>
          <a:prstGeom prst="rect">
            <a:avLst/>
          </a:prstGeom>
          <a:ln w="28575"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2402200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541303C-8FB5-4A0A-84E3-50C63DFBCA15}"/>
              </a:ext>
            </a:extLst>
          </p:cNvPr>
          <p:cNvSpPr>
            <a:spLocks noGrp="1"/>
          </p:cNvSpPr>
          <p:nvPr>
            <p:ph type="ctrTitle"/>
          </p:nvPr>
        </p:nvSpPr>
        <p:spPr>
          <a:xfrm>
            <a:off x="1243012" y="441768"/>
            <a:ext cx="9705976" cy="914399"/>
          </a:xfrm>
        </p:spPr>
        <p:txBody>
          <a:bodyPr/>
          <a:lstStyle/>
          <a:p>
            <a:pPr algn="ctr"/>
            <a:r>
              <a:rPr lang="es-ES" dirty="0"/>
              <a:t>CONSEJO DE PADRES</a:t>
            </a:r>
            <a:endParaRPr lang="es-CO" dirty="0"/>
          </a:p>
        </p:txBody>
      </p:sp>
      <p:sp>
        <p:nvSpPr>
          <p:cNvPr id="5" name="Marcador de número de diapositiva 4">
            <a:extLst>
              <a:ext uri="{FF2B5EF4-FFF2-40B4-BE49-F238E27FC236}">
                <a16:creationId xmlns:a16="http://schemas.microsoft.com/office/drawing/2014/main" id="{A60C7493-6801-4110-98FE-5F06DFA66EDC}"/>
              </a:ext>
            </a:extLst>
          </p:cNvPr>
          <p:cNvSpPr>
            <a:spLocks noGrp="1"/>
          </p:cNvSpPr>
          <p:nvPr>
            <p:ph type="sldNum" sz="quarter" idx="4"/>
          </p:nvPr>
        </p:nvSpPr>
        <p:spPr/>
        <p:txBody>
          <a:bodyPr/>
          <a:lstStyle/>
          <a:p>
            <a:pPr rtl="0"/>
            <a:fld id="{CA8D9AD5-F248-4919-864A-CFD76CC027D6}" type="slidenum">
              <a:rPr lang="en-US" smtClean="0"/>
              <a:pPr rtl="0"/>
              <a:t>12</a:t>
            </a:fld>
            <a:endParaRPr lang="en-US" dirty="0"/>
          </a:p>
        </p:txBody>
      </p:sp>
      <p:pic>
        <p:nvPicPr>
          <p:cNvPr id="7" name="Marcador de contenido 6">
            <a:extLst>
              <a:ext uri="{FF2B5EF4-FFF2-40B4-BE49-F238E27FC236}">
                <a16:creationId xmlns:a16="http://schemas.microsoft.com/office/drawing/2014/main" id="{1BFEA460-D544-42E2-A884-02C8BD11E3A3}"/>
              </a:ext>
            </a:extLst>
          </p:cNvPr>
          <p:cNvPicPr>
            <a:picLocks noGrp="1" noChangeAspect="1"/>
          </p:cNvPicPr>
          <p:nvPr>
            <p:ph sz="quarter" idx="12"/>
          </p:nvPr>
        </p:nvPicPr>
        <p:blipFill>
          <a:blip r:embed="rId2"/>
          <a:stretch>
            <a:fillRect/>
          </a:stretch>
        </p:blipFill>
        <p:spPr>
          <a:xfrm>
            <a:off x="395378" y="2157225"/>
            <a:ext cx="4101222" cy="2998119"/>
          </a:xfrm>
          <a:prstGeom prst="rect">
            <a:avLst/>
          </a:prstGeom>
          <a:ln w="28575" cap="sq" cmpd="thickThin">
            <a:solidFill>
              <a:srgbClr val="000000"/>
            </a:solidFill>
            <a:prstDash val="solid"/>
            <a:miter lim="800000"/>
          </a:ln>
          <a:effectLst>
            <a:innerShdw blurRad="76200">
              <a:srgbClr val="000000"/>
            </a:innerShdw>
          </a:effectLst>
        </p:spPr>
      </p:pic>
      <p:graphicFrame>
        <p:nvGraphicFramePr>
          <p:cNvPr id="6" name="Tabla 5">
            <a:extLst>
              <a:ext uri="{FF2B5EF4-FFF2-40B4-BE49-F238E27FC236}">
                <a16:creationId xmlns:a16="http://schemas.microsoft.com/office/drawing/2014/main" id="{048B7AC9-074D-40FC-812E-33F8BE15EE9A}"/>
              </a:ext>
            </a:extLst>
          </p:cNvPr>
          <p:cNvGraphicFramePr>
            <a:graphicFrameLocks noGrp="1"/>
          </p:cNvGraphicFramePr>
          <p:nvPr>
            <p:extLst>
              <p:ext uri="{D42A27DB-BD31-4B8C-83A1-F6EECF244321}">
                <p14:modId xmlns:p14="http://schemas.microsoft.com/office/powerpoint/2010/main" val="3171812384"/>
              </p:ext>
            </p:extLst>
          </p:nvPr>
        </p:nvGraphicFramePr>
        <p:xfrm>
          <a:off x="4717144" y="1356168"/>
          <a:ext cx="5932100" cy="4600235"/>
        </p:xfrm>
        <a:graphic>
          <a:graphicData uri="http://schemas.openxmlformats.org/drawingml/2006/table">
            <a:tbl>
              <a:tblPr/>
              <a:tblGrid>
                <a:gridCol w="1608412">
                  <a:extLst>
                    <a:ext uri="{9D8B030D-6E8A-4147-A177-3AD203B41FA5}">
                      <a16:colId xmlns:a16="http://schemas.microsoft.com/office/drawing/2014/main" val="2790264765"/>
                    </a:ext>
                  </a:extLst>
                </a:gridCol>
                <a:gridCol w="1231386">
                  <a:extLst>
                    <a:ext uri="{9D8B030D-6E8A-4147-A177-3AD203B41FA5}">
                      <a16:colId xmlns:a16="http://schemas.microsoft.com/office/drawing/2014/main" val="27605566"/>
                    </a:ext>
                  </a:extLst>
                </a:gridCol>
                <a:gridCol w="1815949">
                  <a:extLst>
                    <a:ext uri="{9D8B030D-6E8A-4147-A177-3AD203B41FA5}">
                      <a16:colId xmlns:a16="http://schemas.microsoft.com/office/drawing/2014/main" val="2142620441"/>
                    </a:ext>
                  </a:extLst>
                </a:gridCol>
                <a:gridCol w="1276353">
                  <a:extLst>
                    <a:ext uri="{9D8B030D-6E8A-4147-A177-3AD203B41FA5}">
                      <a16:colId xmlns:a16="http://schemas.microsoft.com/office/drawing/2014/main" val="356100239"/>
                    </a:ext>
                  </a:extLst>
                </a:gridCol>
              </a:tblGrid>
              <a:tr h="558410">
                <a:tc gridSpan="4">
                  <a:txBody>
                    <a:bodyPr/>
                    <a:lstStyle/>
                    <a:p>
                      <a:pPr algn="ctr" fontAlgn="ctr"/>
                      <a:r>
                        <a:rPr lang="es-CO" sz="1400" b="1" i="0" u="none" strike="noStrike">
                          <a:solidFill>
                            <a:srgbClr val="000000"/>
                          </a:solidFill>
                          <a:effectLst/>
                          <a:latin typeface="+mj-lt"/>
                        </a:rPr>
                        <a:t>CONSEJO PADRES DE FAMLIA</a:t>
                      </a:r>
                    </a:p>
                  </a:txBody>
                  <a:tcPr marL="9525" marR="9525" marT="9525"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C00000"/>
                    </a:solidFill>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3620231978"/>
                  </a:ext>
                </a:extLst>
              </a:tr>
              <a:tr h="558410">
                <a:tc>
                  <a:txBody>
                    <a:bodyPr/>
                    <a:lstStyle/>
                    <a:p>
                      <a:pPr algn="ctr" fontAlgn="t"/>
                      <a:r>
                        <a:rPr lang="es-CO" sz="1400" b="1" i="0" u="none" strike="noStrike">
                          <a:solidFill>
                            <a:srgbClr val="FFFFFF"/>
                          </a:solidFill>
                          <a:effectLst/>
                          <a:latin typeface="+mj-lt"/>
                        </a:rPr>
                        <a:t>ACTIVIDAD</a:t>
                      </a:r>
                    </a:p>
                  </a:txBody>
                  <a:tcPr marL="9525" marR="9525" marT="9525" marB="0">
                    <a:lnL w="19050" cap="flat" cmpd="sng" algn="ctr">
                      <a:solidFill>
                        <a:srgbClr val="1F3864"/>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1F3864"/>
                    </a:solidFill>
                  </a:tcPr>
                </a:tc>
                <a:tc>
                  <a:txBody>
                    <a:bodyPr/>
                    <a:lstStyle/>
                    <a:p>
                      <a:pPr algn="ctr" fontAlgn="t"/>
                      <a:r>
                        <a:rPr lang="es-CO" sz="1400" b="1" i="0" u="none" strike="noStrike">
                          <a:solidFill>
                            <a:srgbClr val="FFFFFF"/>
                          </a:solidFill>
                          <a:effectLst/>
                          <a:latin typeface="+mj-lt"/>
                        </a:rPr>
                        <a:t>ALCANCE</a:t>
                      </a:r>
                    </a:p>
                  </a:txBody>
                  <a:tcPr marL="9525" marR="9525" marT="9525" marB="0">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1F3864"/>
                    </a:solidFill>
                  </a:tcPr>
                </a:tc>
                <a:tc>
                  <a:txBody>
                    <a:bodyPr/>
                    <a:lstStyle/>
                    <a:p>
                      <a:pPr algn="ctr" fontAlgn="t"/>
                      <a:r>
                        <a:rPr lang="es-CO" sz="1400" b="1" i="0" u="none" strike="noStrike">
                          <a:solidFill>
                            <a:srgbClr val="FFFFFF"/>
                          </a:solidFill>
                          <a:effectLst/>
                          <a:latin typeface="+mj-lt"/>
                        </a:rPr>
                        <a:t>RESPONSABLE</a:t>
                      </a:r>
                    </a:p>
                  </a:txBody>
                  <a:tcPr marL="9525" marR="9525" marT="9525" marB="0">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1F3864"/>
                    </a:solidFill>
                  </a:tcPr>
                </a:tc>
                <a:tc>
                  <a:txBody>
                    <a:bodyPr/>
                    <a:lstStyle/>
                    <a:p>
                      <a:pPr algn="ctr" fontAlgn="t"/>
                      <a:r>
                        <a:rPr lang="es-CO" sz="1400" b="1" i="0" u="none" strike="noStrike">
                          <a:solidFill>
                            <a:srgbClr val="FFFFFF"/>
                          </a:solidFill>
                          <a:effectLst/>
                          <a:latin typeface="+mj-lt"/>
                        </a:rPr>
                        <a:t>FECHA</a:t>
                      </a:r>
                    </a:p>
                  </a:txBody>
                  <a:tcPr marL="9525" marR="9525" marT="9525" marB="0">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1F3864"/>
                    </a:solidFill>
                  </a:tcPr>
                </a:tc>
                <a:extLst>
                  <a:ext uri="{0D108BD9-81ED-4DB2-BD59-A6C34878D82A}">
                    <a16:rowId xmlns:a16="http://schemas.microsoft.com/office/drawing/2014/main" val="969225591"/>
                  </a:ext>
                </a:extLst>
              </a:tr>
              <a:tr h="1302957">
                <a:tc>
                  <a:txBody>
                    <a:bodyPr/>
                    <a:lstStyle/>
                    <a:p>
                      <a:pPr algn="ctr" fontAlgn="ctr"/>
                      <a:r>
                        <a:rPr lang="es-ES" sz="1400" b="1" i="0" u="none" strike="noStrike">
                          <a:solidFill>
                            <a:srgbClr val="000000"/>
                          </a:solidFill>
                          <a:effectLst/>
                          <a:latin typeface="+mj-lt"/>
                        </a:rPr>
                        <a:t>Elección representante de padres al consejo de padres</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tc>
                  <a:txBody>
                    <a:bodyPr/>
                    <a:lstStyle/>
                    <a:p>
                      <a:pPr algn="ctr" fontAlgn="ctr"/>
                      <a:r>
                        <a:rPr lang="es-CO" sz="1400" b="1" i="0" u="none" strike="noStrike" dirty="0">
                          <a:solidFill>
                            <a:srgbClr val="000000"/>
                          </a:solidFill>
                          <a:effectLst/>
                          <a:latin typeface="+mj-lt"/>
                        </a:rPr>
                        <a:t>Comunidad Educativa.</a:t>
                      </a:r>
                    </a:p>
                  </a:txBody>
                  <a:tcPr marL="9525" marR="9525" marT="9525"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tc>
                  <a:txBody>
                    <a:bodyPr/>
                    <a:lstStyle/>
                    <a:p>
                      <a:pPr algn="ctr" fontAlgn="ctr"/>
                      <a:r>
                        <a:rPr lang="es-ES" sz="1400" b="1" i="0" u="none" strike="noStrike">
                          <a:solidFill>
                            <a:srgbClr val="000000"/>
                          </a:solidFill>
                          <a:effectLst/>
                          <a:latin typeface="+mj-lt"/>
                        </a:rPr>
                        <a:t>Líder del Proyecto y Dir de grupo</a:t>
                      </a:r>
                    </a:p>
                  </a:txBody>
                  <a:tcPr marL="9525" marR="9525" marT="9525"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tc>
                  <a:txBody>
                    <a:bodyPr/>
                    <a:lstStyle/>
                    <a:p>
                      <a:pPr algn="ctr" fontAlgn="ctr"/>
                      <a:r>
                        <a:rPr lang="es-CO" sz="1400" b="1" i="0" u="none" strike="noStrike">
                          <a:solidFill>
                            <a:srgbClr val="000000"/>
                          </a:solidFill>
                          <a:effectLst/>
                          <a:latin typeface="+mj-lt"/>
                        </a:rPr>
                        <a:t>7 DE FEBRERO</a:t>
                      </a:r>
                    </a:p>
                  </a:txBody>
                  <a:tcPr marL="9525" marR="9525" marT="9525" marB="0" anchor="ctr">
                    <a:lnL w="12700" cap="flat" cmpd="sng" algn="ctr">
                      <a:solidFill>
                        <a:srgbClr val="CCCCCC"/>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1176807226"/>
                  </a:ext>
                </a:extLst>
              </a:tr>
              <a:tr h="1090229">
                <a:tc>
                  <a:txBody>
                    <a:bodyPr/>
                    <a:lstStyle/>
                    <a:p>
                      <a:pPr algn="ctr" fontAlgn="ctr"/>
                      <a:r>
                        <a:rPr lang="es-ES" sz="1400" b="1" i="0" u="none" strike="noStrike">
                          <a:solidFill>
                            <a:srgbClr val="000000"/>
                          </a:solidFill>
                          <a:effectLst/>
                          <a:latin typeface="+mj-lt"/>
                        </a:rPr>
                        <a:t>Elección de padres ante el Consejo Directivo</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tc>
                  <a:txBody>
                    <a:bodyPr/>
                    <a:lstStyle/>
                    <a:p>
                      <a:pPr algn="ctr" fontAlgn="ctr"/>
                      <a:r>
                        <a:rPr lang="es-CO" sz="1400" b="1" i="0" u="none" strike="noStrike">
                          <a:solidFill>
                            <a:srgbClr val="000000"/>
                          </a:solidFill>
                          <a:effectLst/>
                          <a:latin typeface="+mj-lt"/>
                        </a:rPr>
                        <a:t>Comunidad Educativa.</a:t>
                      </a:r>
                    </a:p>
                  </a:txBody>
                  <a:tcPr marL="9525" marR="9525" marT="9525"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tc>
                  <a:txBody>
                    <a:bodyPr/>
                    <a:lstStyle/>
                    <a:p>
                      <a:pPr algn="ctr" fontAlgn="ctr"/>
                      <a:r>
                        <a:rPr lang="es-CO" sz="1400" b="1" i="0" u="none" strike="noStrike">
                          <a:solidFill>
                            <a:srgbClr val="000000"/>
                          </a:solidFill>
                          <a:effectLst/>
                          <a:latin typeface="+mj-lt"/>
                        </a:rPr>
                        <a:t>Líder del Proyecto</a:t>
                      </a:r>
                    </a:p>
                  </a:txBody>
                  <a:tcPr marL="9525" marR="9525" marT="9525"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tc>
                  <a:txBody>
                    <a:bodyPr/>
                    <a:lstStyle/>
                    <a:p>
                      <a:pPr algn="ctr" fontAlgn="ctr"/>
                      <a:r>
                        <a:rPr lang="es-CO" sz="1400" b="1" i="0" u="none" strike="noStrike">
                          <a:solidFill>
                            <a:srgbClr val="000000"/>
                          </a:solidFill>
                          <a:effectLst/>
                          <a:latin typeface="+mj-lt"/>
                        </a:rPr>
                        <a:t>14 DE FEBRERO</a:t>
                      </a:r>
                    </a:p>
                  </a:txBody>
                  <a:tcPr marL="9525" marR="9525" marT="9525" marB="0" anchor="ctr">
                    <a:lnL w="12700" cap="flat" cmpd="sng" algn="ctr">
                      <a:solidFill>
                        <a:srgbClr val="CCCCCC"/>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2714672536"/>
                  </a:ext>
                </a:extLst>
              </a:tr>
              <a:tr h="1090229">
                <a:tc>
                  <a:txBody>
                    <a:bodyPr/>
                    <a:lstStyle/>
                    <a:p>
                      <a:pPr algn="ctr" fontAlgn="ctr"/>
                      <a:r>
                        <a:rPr lang="es-ES" sz="1400" b="1" i="0" u="none" strike="noStrike">
                          <a:solidFill>
                            <a:srgbClr val="000000"/>
                          </a:solidFill>
                          <a:effectLst/>
                          <a:latin typeface="+mj-lt"/>
                        </a:rPr>
                        <a:t>Posesión de los miembros del Gobierno Escolar</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CO" sz="1400" b="1" i="0" u="none" strike="noStrike">
                          <a:solidFill>
                            <a:srgbClr val="000000"/>
                          </a:solidFill>
                          <a:effectLst/>
                          <a:latin typeface="+mj-lt"/>
                        </a:rPr>
                        <a:t>Comunidad Educativa.</a:t>
                      </a:r>
                    </a:p>
                  </a:txBody>
                  <a:tcPr marL="9525" marR="9525" marT="9525"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CO" sz="1400" b="1" i="0" u="none" strike="noStrike">
                          <a:solidFill>
                            <a:srgbClr val="000000"/>
                          </a:solidFill>
                          <a:effectLst/>
                          <a:latin typeface="+mj-lt"/>
                        </a:rPr>
                        <a:t>Líder del Proyecto</a:t>
                      </a:r>
                    </a:p>
                  </a:txBody>
                  <a:tcPr marL="9525" marR="9525" marT="9525"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CO" sz="1400" b="1" i="0" u="none" strike="noStrike" dirty="0">
                          <a:solidFill>
                            <a:srgbClr val="000000"/>
                          </a:solidFill>
                          <a:effectLst/>
                          <a:latin typeface="+mj-lt"/>
                        </a:rPr>
                        <a:t>28 DE FEBRERO</a:t>
                      </a:r>
                    </a:p>
                  </a:txBody>
                  <a:tcPr marL="9525" marR="9525" marT="9525" marB="0" anchor="ctr">
                    <a:lnL w="12700" cap="flat" cmpd="sng" algn="ctr">
                      <a:solidFill>
                        <a:srgbClr val="CCCCCC"/>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20594273"/>
                  </a:ext>
                </a:extLst>
              </a:tr>
            </a:tbl>
          </a:graphicData>
        </a:graphic>
      </p:graphicFrame>
    </p:spTree>
    <p:extLst>
      <p:ext uri="{BB962C8B-B14F-4D97-AF65-F5344CB8AC3E}">
        <p14:creationId xmlns:p14="http://schemas.microsoft.com/office/powerpoint/2010/main" val="2700179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6B9A34D-9418-BFBD-12B0-821DAF1D28A8}"/>
              </a:ext>
            </a:extLst>
          </p:cNvPr>
          <p:cNvSpPr>
            <a:spLocks noGrp="1"/>
          </p:cNvSpPr>
          <p:nvPr>
            <p:ph type="ctrTitle"/>
          </p:nvPr>
        </p:nvSpPr>
        <p:spPr>
          <a:xfrm>
            <a:off x="1243012" y="771526"/>
            <a:ext cx="9691688" cy="914399"/>
          </a:xfrm>
        </p:spPr>
        <p:txBody>
          <a:bodyPr rtlCol="0"/>
          <a:lstStyle/>
          <a:p>
            <a:pPr algn="ctr" rtl="0"/>
            <a:r>
              <a:rPr lang="es" dirty="0"/>
              <a:t>PERFILES DE CARGO-representante padre de familia</a:t>
            </a:r>
          </a:p>
        </p:txBody>
      </p:sp>
      <p:sp>
        <p:nvSpPr>
          <p:cNvPr id="18" name="Marcador de número de diapositiva 17">
            <a:extLst>
              <a:ext uri="{FF2B5EF4-FFF2-40B4-BE49-F238E27FC236}">
                <a16:creationId xmlns:a16="http://schemas.microsoft.com/office/drawing/2014/main" id="{11665E79-24C6-9799-B99E-D5BFD0B97A41}"/>
              </a:ext>
            </a:extLst>
          </p:cNvPr>
          <p:cNvSpPr>
            <a:spLocks noGrp="1"/>
          </p:cNvSpPr>
          <p:nvPr>
            <p:ph type="sldNum" sz="quarter" idx="4"/>
          </p:nvPr>
        </p:nvSpPr>
        <p:spPr>
          <a:xfrm>
            <a:off x="11058836" y="5836030"/>
            <a:ext cx="1041393" cy="246004"/>
          </a:xfrm>
        </p:spPr>
        <p:txBody>
          <a:bodyPr rtlCol="0"/>
          <a:lstStyle/>
          <a:p>
            <a:pPr rtl="0"/>
            <a:fld id="{CA8D9AD5-F248-4919-864A-CFD76CC027D6}" type="slidenum">
              <a:rPr lang="en-US" smtClean="0"/>
              <a:pPr rtl="0"/>
              <a:t>13</a:t>
            </a:fld>
            <a:endParaRPr lang="en-US" dirty="0"/>
          </a:p>
        </p:txBody>
      </p:sp>
      <p:sp>
        <p:nvSpPr>
          <p:cNvPr id="4" name="Marcador de contenido 3">
            <a:extLst>
              <a:ext uri="{FF2B5EF4-FFF2-40B4-BE49-F238E27FC236}">
                <a16:creationId xmlns:a16="http://schemas.microsoft.com/office/drawing/2014/main" id="{FFE43719-5C19-4702-BB5C-BC4A5E11BEEE}"/>
              </a:ext>
            </a:extLst>
          </p:cNvPr>
          <p:cNvSpPr>
            <a:spLocks noGrp="1"/>
          </p:cNvSpPr>
          <p:nvPr>
            <p:ph sz="quarter" idx="12"/>
          </p:nvPr>
        </p:nvSpPr>
        <p:spPr>
          <a:xfrm>
            <a:off x="4016991" y="2069043"/>
            <a:ext cx="6917709" cy="4271433"/>
          </a:xfrm>
        </p:spPr>
        <p:txBody>
          <a:bodyPr>
            <a:normAutofit/>
          </a:bodyPr>
          <a:lstStyle/>
          <a:p>
            <a:pPr marL="342900" indent="-342900" algn="just">
              <a:buFont typeface="+mj-lt"/>
              <a:buAutoNum type="arabicPeriod"/>
            </a:pPr>
            <a:r>
              <a:rPr lang="es-MX" sz="2000" b="1" dirty="0"/>
              <a:t>Padre de estudiante matriculado. </a:t>
            </a:r>
          </a:p>
          <a:p>
            <a:pPr marL="342900" indent="-342900" algn="just">
              <a:buFont typeface="+mj-lt"/>
              <a:buAutoNum type="arabicPeriod"/>
            </a:pPr>
            <a:r>
              <a:rPr lang="es-MX" sz="2000" b="1" dirty="0"/>
              <a:t>Demostrar sentido de pertenencia con la institución.</a:t>
            </a:r>
          </a:p>
          <a:p>
            <a:pPr marL="342900" indent="-342900" algn="just">
              <a:buFont typeface="+mj-lt"/>
              <a:buAutoNum type="arabicPeriod"/>
            </a:pPr>
            <a:r>
              <a:rPr lang="es-MX" sz="2000" b="1" dirty="0"/>
              <a:t>Cumplidor del contrato educativo.</a:t>
            </a:r>
          </a:p>
          <a:p>
            <a:pPr marL="342900" indent="-342900" algn="just">
              <a:buFont typeface="+mj-lt"/>
              <a:buAutoNum type="arabicPeriod"/>
            </a:pPr>
            <a:r>
              <a:rPr lang="es-MX" sz="2000" b="1" dirty="0"/>
              <a:t>Valores éticos y cristianos.</a:t>
            </a:r>
          </a:p>
          <a:p>
            <a:pPr marL="342900" indent="-342900" algn="just">
              <a:buFont typeface="+mj-lt"/>
              <a:buAutoNum type="arabicPeriod"/>
            </a:pPr>
            <a:r>
              <a:rPr lang="es-MX" sz="2000" b="1" dirty="0"/>
              <a:t>Propiciar un clima de confianza, entendimiento, solidaridad entre todos los estamentos de la comunidad educativa.</a:t>
            </a:r>
          </a:p>
          <a:p>
            <a:pPr marL="342900" indent="-342900" algn="just">
              <a:buFont typeface="+mj-lt"/>
              <a:buAutoNum type="arabicPeriod"/>
            </a:pPr>
            <a:endParaRPr lang="es-MX" sz="2000" b="1" dirty="0"/>
          </a:p>
          <a:p>
            <a:endParaRPr lang="es-MX" sz="2000" dirty="0"/>
          </a:p>
          <a:p>
            <a:endParaRPr lang="es-CO" sz="2000" dirty="0"/>
          </a:p>
        </p:txBody>
      </p:sp>
      <p:sp>
        <p:nvSpPr>
          <p:cNvPr id="7" name="Marcador de contenido 6">
            <a:extLst>
              <a:ext uri="{FF2B5EF4-FFF2-40B4-BE49-F238E27FC236}">
                <a16:creationId xmlns:a16="http://schemas.microsoft.com/office/drawing/2014/main" id="{8AF6AD51-6F4D-4C78-8AB2-AC00BDD1BC32}"/>
              </a:ext>
            </a:extLst>
          </p:cNvPr>
          <p:cNvSpPr>
            <a:spLocks noGrp="1"/>
          </p:cNvSpPr>
          <p:nvPr>
            <p:ph sz="quarter" idx="11"/>
          </p:nvPr>
        </p:nvSpPr>
        <p:spPr/>
        <p:txBody>
          <a:bodyPr>
            <a:normAutofit/>
          </a:bodyPr>
          <a:lstStyle/>
          <a:p>
            <a:endParaRPr lang="es-MX" dirty="0"/>
          </a:p>
          <a:p>
            <a:endParaRPr lang="es-CO" dirty="0"/>
          </a:p>
        </p:txBody>
      </p:sp>
      <p:pic>
        <p:nvPicPr>
          <p:cNvPr id="5" name="Imagen 4">
            <a:extLst>
              <a:ext uri="{FF2B5EF4-FFF2-40B4-BE49-F238E27FC236}">
                <a16:creationId xmlns:a16="http://schemas.microsoft.com/office/drawing/2014/main" id="{EAAA3E4C-BD81-4D0A-AE28-C3986C33C44E}"/>
              </a:ext>
            </a:extLst>
          </p:cNvPr>
          <p:cNvPicPr>
            <a:picLocks noChangeAspect="1"/>
          </p:cNvPicPr>
          <p:nvPr/>
        </p:nvPicPr>
        <p:blipFill rotWithShape="1">
          <a:blip r:embed="rId2"/>
          <a:srcRect b="7788"/>
          <a:stretch/>
        </p:blipFill>
        <p:spPr>
          <a:xfrm>
            <a:off x="523240" y="1685925"/>
            <a:ext cx="3298270" cy="4395788"/>
          </a:xfrm>
          <a:prstGeom prst="rect">
            <a:avLst/>
          </a:prstGeom>
          <a:ln w="28575"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3613916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541303C-8FB5-4A0A-84E3-50C63DFBCA15}"/>
              </a:ext>
            </a:extLst>
          </p:cNvPr>
          <p:cNvSpPr>
            <a:spLocks noGrp="1"/>
          </p:cNvSpPr>
          <p:nvPr>
            <p:ph type="ctrTitle"/>
          </p:nvPr>
        </p:nvSpPr>
        <p:spPr>
          <a:xfrm>
            <a:off x="1243012" y="441768"/>
            <a:ext cx="9705976" cy="914399"/>
          </a:xfrm>
        </p:spPr>
        <p:txBody>
          <a:bodyPr/>
          <a:lstStyle/>
          <a:p>
            <a:pPr algn="ctr"/>
            <a:r>
              <a:rPr lang="es-ES" dirty="0"/>
              <a:t>Representante de educadores</a:t>
            </a:r>
            <a:endParaRPr lang="es-CO" dirty="0"/>
          </a:p>
        </p:txBody>
      </p:sp>
      <p:sp>
        <p:nvSpPr>
          <p:cNvPr id="5" name="Marcador de número de diapositiva 4">
            <a:extLst>
              <a:ext uri="{FF2B5EF4-FFF2-40B4-BE49-F238E27FC236}">
                <a16:creationId xmlns:a16="http://schemas.microsoft.com/office/drawing/2014/main" id="{A60C7493-6801-4110-98FE-5F06DFA66EDC}"/>
              </a:ext>
            </a:extLst>
          </p:cNvPr>
          <p:cNvSpPr>
            <a:spLocks noGrp="1"/>
          </p:cNvSpPr>
          <p:nvPr>
            <p:ph type="sldNum" sz="quarter" idx="4"/>
          </p:nvPr>
        </p:nvSpPr>
        <p:spPr/>
        <p:txBody>
          <a:bodyPr/>
          <a:lstStyle/>
          <a:p>
            <a:pPr rtl="0"/>
            <a:fld id="{CA8D9AD5-F248-4919-864A-CFD76CC027D6}" type="slidenum">
              <a:rPr lang="en-US" smtClean="0"/>
              <a:pPr rtl="0"/>
              <a:t>14</a:t>
            </a:fld>
            <a:endParaRPr lang="en-US" dirty="0"/>
          </a:p>
        </p:txBody>
      </p:sp>
      <p:pic>
        <p:nvPicPr>
          <p:cNvPr id="6" name="Marcador de contenido 5">
            <a:extLst>
              <a:ext uri="{FF2B5EF4-FFF2-40B4-BE49-F238E27FC236}">
                <a16:creationId xmlns:a16="http://schemas.microsoft.com/office/drawing/2014/main" id="{F66D8A44-B314-4106-A3FF-9809FAD45996}"/>
              </a:ext>
            </a:extLst>
          </p:cNvPr>
          <p:cNvPicPr>
            <a:picLocks noGrp="1" noChangeAspect="1"/>
          </p:cNvPicPr>
          <p:nvPr>
            <p:ph sz="quarter" idx="12"/>
          </p:nvPr>
        </p:nvPicPr>
        <p:blipFill>
          <a:blip r:embed="rId2"/>
          <a:stretch>
            <a:fillRect/>
          </a:stretch>
        </p:blipFill>
        <p:spPr>
          <a:xfrm>
            <a:off x="467950" y="2611130"/>
            <a:ext cx="3525207" cy="2444628"/>
          </a:xfrm>
          <a:prstGeom prst="rect">
            <a:avLst/>
          </a:prstGeom>
          <a:ln w="28575" cap="sq" cmpd="thickThin">
            <a:solidFill>
              <a:srgbClr val="000000"/>
            </a:solidFill>
            <a:prstDash val="solid"/>
            <a:miter lim="800000"/>
          </a:ln>
          <a:effectLst>
            <a:innerShdw blurRad="76200">
              <a:srgbClr val="000000"/>
            </a:innerShdw>
          </a:effectLst>
        </p:spPr>
      </p:pic>
      <p:graphicFrame>
        <p:nvGraphicFramePr>
          <p:cNvPr id="7" name="Tabla 6">
            <a:extLst>
              <a:ext uri="{FF2B5EF4-FFF2-40B4-BE49-F238E27FC236}">
                <a16:creationId xmlns:a16="http://schemas.microsoft.com/office/drawing/2014/main" id="{10EE43D2-9DC8-441B-882D-B8A00B4AE6B9}"/>
              </a:ext>
            </a:extLst>
          </p:cNvPr>
          <p:cNvGraphicFramePr>
            <a:graphicFrameLocks noGrp="1"/>
          </p:cNvGraphicFramePr>
          <p:nvPr>
            <p:extLst>
              <p:ext uri="{D42A27DB-BD31-4B8C-83A1-F6EECF244321}">
                <p14:modId xmlns:p14="http://schemas.microsoft.com/office/powerpoint/2010/main" val="1688113939"/>
              </p:ext>
            </p:extLst>
          </p:nvPr>
        </p:nvGraphicFramePr>
        <p:xfrm>
          <a:off x="4184821" y="1730326"/>
          <a:ext cx="7013060" cy="4206237"/>
        </p:xfrm>
        <a:graphic>
          <a:graphicData uri="http://schemas.openxmlformats.org/drawingml/2006/table">
            <a:tbl>
              <a:tblPr/>
              <a:tblGrid>
                <a:gridCol w="1901500">
                  <a:extLst>
                    <a:ext uri="{9D8B030D-6E8A-4147-A177-3AD203B41FA5}">
                      <a16:colId xmlns:a16="http://schemas.microsoft.com/office/drawing/2014/main" val="2458654927"/>
                    </a:ext>
                  </a:extLst>
                </a:gridCol>
                <a:gridCol w="1455772">
                  <a:extLst>
                    <a:ext uri="{9D8B030D-6E8A-4147-A177-3AD203B41FA5}">
                      <a16:colId xmlns:a16="http://schemas.microsoft.com/office/drawing/2014/main" val="2220730551"/>
                    </a:ext>
                  </a:extLst>
                </a:gridCol>
                <a:gridCol w="2146855">
                  <a:extLst>
                    <a:ext uri="{9D8B030D-6E8A-4147-A177-3AD203B41FA5}">
                      <a16:colId xmlns:a16="http://schemas.microsoft.com/office/drawing/2014/main" val="1505146768"/>
                    </a:ext>
                  </a:extLst>
                </a:gridCol>
                <a:gridCol w="1508933">
                  <a:extLst>
                    <a:ext uri="{9D8B030D-6E8A-4147-A177-3AD203B41FA5}">
                      <a16:colId xmlns:a16="http://schemas.microsoft.com/office/drawing/2014/main" val="3564589856"/>
                    </a:ext>
                  </a:extLst>
                </a:gridCol>
              </a:tblGrid>
              <a:tr h="325944">
                <a:tc gridSpan="4">
                  <a:txBody>
                    <a:bodyPr/>
                    <a:lstStyle/>
                    <a:p>
                      <a:pPr algn="ctr" fontAlgn="b"/>
                      <a:r>
                        <a:rPr lang="es-CO" sz="1200" b="1" i="0" u="none" strike="noStrike">
                          <a:solidFill>
                            <a:srgbClr val="000000"/>
                          </a:solidFill>
                          <a:effectLst/>
                          <a:latin typeface="+mj-lt"/>
                        </a:rPr>
                        <a:t>EDUCADORES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C00000"/>
                    </a:solidFill>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374229315"/>
                  </a:ext>
                </a:extLst>
              </a:tr>
              <a:tr h="325944">
                <a:tc>
                  <a:txBody>
                    <a:bodyPr/>
                    <a:lstStyle/>
                    <a:p>
                      <a:pPr algn="ctr" fontAlgn="t"/>
                      <a:r>
                        <a:rPr lang="es-CO" sz="1200" b="1" i="0" u="none" strike="noStrike" dirty="0">
                          <a:solidFill>
                            <a:srgbClr val="FFFFFF"/>
                          </a:solidFill>
                          <a:effectLst/>
                          <a:latin typeface="+mj-lt"/>
                        </a:rPr>
                        <a:t>ACTIVIDAD</a:t>
                      </a:r>
                    </a:p>
                  </a:txBody>
                  <a:tcPr marL="9525" marR="9525" marT="9525" marB="0">
                    <a:lnL w="19050" cap="flat" cmpd="sng" algn="ctr">
                      <a:solidFill>
                        <a:srgbClr val="1F3864"/>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1F3864"/>
                    </a:solidFill>
                  </a:tcPr>
                </a:tc>
                <a:tc>
                  <a:txBody>
                    <a:bodyPr/>
                    <a:lstStyle/>
                    <a:p>
                      <a:pPr algn="ctr" fontAlgn="t"/>
                      <a:r>
                        <a:rPr lang="es-CO" sz="1200" b="1" i="0" u="none" strike="noStrike">
                          <a:solidFill>
                            <a:srgbClr val="FFFFFF"/>
                          </a:solidFill>
                          <a:effectLst/>
                          <a:latin typeface="+mj-lt"/>
                        </a:rPr>
                        <a:t>ALCANCE</a:t>
                      </a:r>
                    </a:p>
                  </a:txBody>
                  <a:tcPr marL="9525" marR="9525" marT="9525" marB="0">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1F3864"/>
                    </a:solidFill>
                  </a:tcPr>
                </a:tc>
                <a:tc>
                  <a:txBody>
                    <a:bodyPr/>
                    <a:lstStyle/>
                    <a:p>
                      <a:pPr algn="ctr" fontAlgn="t"/>
                      <a:r>
                        <a:rPr lang="es-CO" sz="1200" b="1" i="0" u="none" strike="noStrike">
                          <a:solidFill>
                            <a:srgbClr val="FFFFFF"/>
                          </a:solidFill>
                          <a:effectLst/>
                          <a:latin typeface="+mj-lt"/>
                        </a:rPr>
                        <a:t>RESPONSABLE</a:t>
                      </a:r>
                    </a:p>
                  </a:txBody>
                  <a:tcPr marL="9525" marR="9525" marT="9525" marB="0">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1F3864"/>
                    </a:solidFill>
                  </a:tcPr>
                </a:tc>
                <a:tc>
                  <a:txBody>
                    <a:bodyPr/>
                    <a:lstStyle/>
                    <a:p>
                      <a:pPr algn="ctr" fontAlgn="t"/>
                      <a:r>
                        <a:rPr lang="es-CO" sz="1200" b="1" i="0" u="none" strike="noStrike">
                          <a:solidFill>
                            <a:srgbClr val="FFFFFF"/>
                          </a:solidFill>
                          <a:effectLst/>
                          <a:latin typeface="+mj-lt"/>
                        </a:rPr>
                        <a:t>FECHA</a:t>
                      </a:r>
                    </a:p>
                  </a:txBody>
                  <a:tcPr marL="9525" marR="9525" marT="9525" marB="0">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1F3864"/>
                    </a:solidFill>
                  </a:tcPr>
                </a:tc>
                <a:extLst>
                  <a:ext uri="{0D108BD9-81ED-4DB2-BD59-A6C34878D82A}">
                    <a16:rowId xmlns:a16="http://schemas.microsoft.com/office/drawing/2014/main" val="2088647511"/>
                  </a:ext>
                </a:extLst>
              </a:tr>
              <a:tr h="1008876">
                <a:tc>
                  <a:txBody>
                    <a:bodyPr/>
                    <a:lstStyle/>
                    <a:p>
                      <a:pPr algn="ctr" fontAlgn="ctr"/>
                      <a:r>
                        <a:rPr lang="es-ES" sz="1200" b="1" i="0" u="none" strike="noStrike">
                          <a:solidFill>
                            <a:srgbClr val="000000"/>
                          </a:solidFill>
                          <a:effectLst/>
                          <a:latin typeface="+mj-lt"/>
                        </a:rPr>
                        <a:t>Motivación de los educadores  para postular su representante ante el Consejo Directivo</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tc>
                  <a:txBody>
                    <a:bodyPr/>
                    <a:lstStyle/>
                    <a:p>
                      <a:pPr algn="ctr" fontAlgn="ctr"/>
                      <a:r>
                        <a:rPr lang="es-CO" sz="1200" b="1" i="0" u="none" strike="noStrike">
                          <a:solidFill>
                            <a:srgbClr val="000000"/>
                          </a:solidFill>
                          <a:effectLst/>
                          <a:latin typeface="+mj-lt"/>
                        </a:rPr>
                        <a:t>Educadores</a:t>
                      </a:r>
                    </a:p>
                  </a:txBody>
                  <a:tcPr marL="9525" marR="9525" marT="9525"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tc>
                  <a:txBody>
                    <a:bodyPr/>
                    <a:lstStyle/>
                    <a:p>
                      <a:pPr algn="ctr" fontAlgn="ctr"/>
                      <a:r>
                        <a:rPr lang="es-ES" sz="1200" b="1" i="0" u="none" strike="noStrike">
                          <a:solidFill>
                            <a:srgbClr val="000000"/>
                          </a:solidFill>
                          <a:effectLst/>
                          <a:latin typeface="+mj-lt"/>
                        </a:rPr>
                        <a:t>Líder del proyecto y Rectoria</a:t>
                      </a:r>
                    </a:p>
                  </a:txBody>
                  <a:tcPr marL="9525" marR="9525" marT="9525"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tc>
                  <a:txBody>
                    <a:bodyPr/>
                    <a:lstStyle/>
                    <a:p>
                      <a:pPr algn="ctr" fontAlgn="ctr"/>
                      <a:r>
                        <a:rPr lang="es-ES" sz="1200" b="1" i="0" u="none" strike="noStrike">
                          <a:solidFill>
                            <a:srgbClr val="000000"/>
                          </a:solidFill>
                          <a:effectLst/>
                          <a:latin typeface="+mj-lt"/>
                        </a:rPr>
                        <a:t>27 DE ENERO A -5  DE FEBRERO</a:t>
                      </a:r>
                    </a:p>
                  </a:txBody>
                  <a:tcPr marL="9525" marR="9525" marT="9525" marB="0" anchor="ctr">
                    <a:lnL w="12700" cap="flat" cmpd="sng" algn="ctr">
                      <a:solidFill>
                        <a:srgbClr val="CCCCCC"/>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4241375618"/>
                  </a:ext>
                </a:extLst>
              </a:tr>
              <a:tr h="636368">
                <a:tc>
                  <a:txBody>
                    <a:bodyPr/>
                    <a:lstStyle/>
                    <a:p>
                      <a:pPr algn="ctr" fontAlgn="ctr"/>
                      <a:r>
                        <a:rPr lang="es-ES" sz="1200" b="1" i="0" u="none" strike="noStrike">
                          <a:solidFill>
                            <a:srgbClr val="000000"/>
                          </a:solidFill>
                          <a:effectLst/>
                          <a:latin typeface="+mj-lt"/>
                        </a:rPr>
                        <a:t>Inscripción de candidatos al consejo directivo.</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tc>
                  <a:txBody>
                    <a:bodyPr/>
                    <a:lstStyle/>
                    <a:p>
                      <a:pPr algn="ctr" fontAlgn="ctr"/>
                      <a:r>
                        <a:rPr lang="es-CO" sz="1200" b="1" i="0" u="none" strike="noStrike">
                          <a:solidFill>
                            <a:srgbClr val="000000"/>
                          </a:solidFill>
                          <a:effectLst/>
                          <a:latin typeface="+mj-lt"/>
                        </a:rPr>
                        <a:t>Educadores</a:t>
                      </a:r>
                    </a:p>
                  </a:txBody>
                  <a:tcPr marL="9525" marR="9525" marT="9525"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tc>
                  <a:txBody>
                    <a:bodyPr/>
                    <a:lstStyle/>
                    <a:p>
                      <a:pPr algn="ctr" fontAlgn="ctr"/>
                      <a:r>
                        <a:rPr lang="es-CO" sz="1200" b="1" i="0" u="none" strike="noStrike">
                          <a:solidFill>
                            <a:srgbClr val="000000"/>
                          </a:solidFill>
                          <a:effectLst/>
                          <a:latin typeface="+mj-lt"/>
                        </a:rPr>
                        <a:t>Tribunal de garantías electorales</a:t>
                      </a:r>
                    </a:p>
                  </a:txBody>
                  <a:tcPr marL="9525" marR="9525" marT="9525"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tc>
                  <a:txBody>
                    <a:bodyPr/>
                    <a:lstStyle/>
                    <a:p>
                      <a:pPr algn="ctr" fontAlgn="ctr"/>
                      <a:r>
                        <a:rPr lang="es-CO" sz="1200" b="1" i="0" u="none" strike="noStrike">
                          <a:solidFill>
                            <a:srgbClr val="000000"/>
                          </a:solidFill>
                          <a:effectLst/>
                          <a:latin typeface="+mj-lt"/>
                        </a:rPr>
                        <a:t>6 DE FEBRERO</a:t>
                      </a:r>
                    </a:p>
                  </a:txBody>
                  <a:tcPr marL="9525" marR="9525" marT="9525" marB="0" anchor="ctr">
                    <a:lnL w="12700" cap="flat" cmpd="sng" algn="ctr">
                      <a:solidFill>
                        <a:srgbClr val="CCCCCC"/>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2762689044"/>
                  </a:ext>
                </a:extLst>
              </a:tr>
              <a:tr h="512199">
                <a:tc>
                  <a:txBody>
                    <a:bodyPr/>
                    <a:lstStyle/>
                    <a:p>
                      <a:pPr algn="ctr" fontAlgn="ctr"/>
                      <a:r>
                        <a:rPr lang="es-ES" sz="1200" b="1" i="0" u="none" strike="noStrike" dirty="0">
                          <a:solidFill>
                            <a:srgbClr val="000000"/>
                          </a:solidFill>
                          <a:effectLst/>
                          <a:latin typeface="+mj-lt"/>
                        </a:rPr>
                        <a:t>Campaña de candidatos al Consejo Directivo</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tc>
                  <a:txBody>
                    <a:bodyPr/>
                    <a:lstStyle/>
                    <a:p>
                      <a:pPr algn="ctr" fontAlgn="ctr"/>
                      <a:r>
                        <a:rPr lang="es-CO" sz="1200" b="1" i="0" u="none" strike="noStrike">
                          <a:solidFill>
                            <a:srgbClr val="000000"/>
                          </a:solidFill>
                          <a:effectLst/>
                          <a:latin typeface="+mj-lt"/>
                        </a:rPr>
                        <a:t>Educadores</a:t>
                      </a:r>
                    </a:p>
                  </a:txBody>
                  <a:tcPr marL="9525" marR="9525" marT="9525"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tc>
                  <a:txBody>
                    <a:bodyPr/>
                    <a:lstStyle/>
                    <a:p>
                      <a:pPr algn="ctr" fontAlgn="ctr"/>
                      <a:r>
                        <a:rPr lang="es-CO" sz="1200" b="1" i="0" u="none" strike="noStrike">
                          <a:solidFill>
                            <a:srgbClr val="000000"/>
                          </a:solidFill>
                          <a:effectLst/>
                          <a:latin typeface="+mj-lt"/>
                        </a:rPr>
                        <a:t>Candidatos</a:t>
                      </a:r>
                    </a:p>
                  </a:txBody>
                  <a:tcPr marL="9525" marR="9525" marT="9525"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tc>
                  <a:txBody>
                    <a:bodyPr/>
                    <a:lstStyle/>
                    <a:p>
                      <a:pPr algn="ctr" fontAlgn="ctr"/>
                      <a:r>
                        <a:rPr lang="es-CO" sz="1200" b="1" i="0" u="none" strike="noStrike">
                          <a:solidFill>
                            <a:srgbClr val="000000"/>
                          </a:solidFill>
                          <a:effectLst/>
                          <a:latin typeface="+mj-lt"/>
                        </a:rPr>
                        <a:t>10 -17 DE FEBRERO</a:t>
                      </a:r>
                    </a:p>
                  </a:txBody>
                  <a:tcPr marL="9525" marR="9525" marT="9525" marB="0" anchor="ctr">
                    <a:lnL w="12700" cap="flat" cmpd="sng" algn="ctr">
                      <a:solidFill>
                        <a:srgbClr val="CCCCCC"/>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2686804316"/>
                  </a:ext>
                </a:extLst>
              </a:tr>
              <a:tr h="760538">
                <a:tc>
                  <a:txBody>
                    <a:bodyPr/>
                    <a:lstStyle/>
                    <a:p>
                      <a:pPr algn="ctr" fontAlgn="ctr"/>
                      <a:r>
                        <a:rPr lang="es-CO" sz="1200" b="1" i="0" u="none" strike="noStrike" dirty="0">
                          <a:solidFill>
                            <a:srgbClr val="000000"/>
                          </a:solidFill>
                          <a:effectLst/>
                          <a:latin typeface="+mj-lt"/>
                        </a:rPr>
                        <a:t>Elección de representante de Educadores Consejo Directivo.</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tc>
                  <a:txBody>
                    <a:bodyPr/>
                    <a:lstStyle/>
                    <a:p>
                      <a:pPr algn="ctr" fontAlgn="ctr"/>
                      <a:r>
                        <a:rPr lang="es-CO" sz="1200" b="1" i="0" u="none" strike="noStrike">
                          <a:solidFill>
                            <a:srgbClr val="000000"/>
                          </a:solidFill>
                          <a:effectLst/>
                          <a:latin typeface="+mj-lt"/>
                        </a:rPr>
                        <a:t>Educadores</a:t>
                      </a:r>
                    </a:p>
                  </a:txBody>
                  <a:tcPr marL="9525" marR="9525" marT="9525"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tc>
                  <a:txBody>
                    <a:bodyPr/>
                    <a:lstStyle/>
                    <a:p>
                      <a:pPr algn="ctr" fontAlgn="ctr"/>
                      <a:r>
                        <a:rPr lang="es-CO" sz="1200" b="1" i="0" u="none" strike="noStrike">
                          <a:solidFill>
                            <a:srgbClr val="000000"/>
                          </a:solidFill>
                          <a:effectLst/>
                          <a:latin typeface="+mj-lt"/>
                        </a:rPr>
                        <a:t>Tribunal de garantías electorales</a:t>
                      </a:r>
                    </a:p>
                  </a:txBody>
                  <a:tcPr marL="9525" marR="9525" marT="9525"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tc>
                  <a:txBody>
                    <a:bodyPr/>
                    <a:lstStyle/>
                    <a:p>
                      <a:pPr algn="ctr" fontAlgn="ctr"/>
                      <a:r>
                        <a:rPr lang="es-CO" sz="1200" b="1" i="0" u="none" strike="noStrike">
                          <a:solidFill>
                            <a:srgbClr val="000000"/>
                          </a:solidFill>
                          <a:effectLst/>
                          <a:latin typeface="+mj-lt"/>
                        </a:rPr>
                        <a:t>18 DE FEBRERO</a:t>
                      </a:r>
                    </a:p>
                  </a:txBody>
                  <a:tcPr marL="9525" marR="9525" marT="9525" marB="0" anchor="ctr">
                    <a:lnL w="12700" cap="flat" cmpd="sng" algn="ctr">
                      <a:solidFill>
                        <a:srgbClr val="CCCCCC"/>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1181490132"/>
                  </a:ext>
                </a:extLst>
              </a:tr>
              <a:tr h="636368">
                <a:tc>
                  <a:txBody>
                    <a:bodyPr/>
                    <a:lstStyle/>
                    <a:p>
                      <a:pPr algn="ctr" fontAlgn="ctr"/>
                      <a:r>
                        <a:rPr lang="es-ES" sz="1200" b="1" i="0" u="none" strike="noStrike">
                          <a:solidFill>
                            <a:srgbClr val="000000"/>
                          </a:solidFill>
                          <a:effectLst/>
                          <a:latin typeface="+mj-lt"/>
                        </a:rPr>
                        <a:t>Posesión de los miembros del Gobierno Escolar</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CO" sz="1200" b="1" i="0" u="none" strike="noStrike">
                          <a:solidFill>
                            <a:srgbClr val="000000"/>
                          </a:solidFill>
                          <a:effectLst/>
                          <a:latin typeface="+mj-lt"/>
                        </a:rPr>
                        <a:t>Comunidad Educativa.</a:t>
                      </a:r>
                    </a:p>
                  </a:txBody>
                  <a:tcPr marL="9525" marR="9525" marT="9525"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CO" sz="1200" b="1" i="0" u="none" strike="noStrike" dirty="0">
                          <a:solidFill>
                            <a:srgbClr val="000000"/>
                          </a:solidFill>
                          <a:effectLst/>
                          <a:latin typeface="+mj-lt"/>
                        </a:rPr>
                        <a:t>Líder del Proyecto</a:t>
                      </a:r>
                    </a:p>
                  </a:txBody>
                  <a:tcPr marL="9525" marR="9525" marT="9525"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CO" sz="1200" b="1" i="0" u="none" strike="noStrike" dirty="0">
                          <a:solidFill>
                            <a:srgbClr val="000000"/>
                          </a:solidFill>
                          <a:effectLst/>
                          <a:latin typeface="+mj-lt"/>
                        </a:rPr>
                        <a:t>28 DE FEBRERO</a:t>
                      </a:r>
                    </a:p>
                  </a:txBody>
                  <a:tcPr marL="9525" marR="9525" marT="9525" marB="0" anchor="ctr">
                    <a:lnL w="12700" cap="flat" cmpd="sng" algn="ctr">
                      <a:solidFill>
                        <a:srgbClr val="CCCCCC"/>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19558918"/>
                  </a:ext>
                </a:extLst>
              </a:tr>
            </a:tbl>
          </a:graphicData>
        </a:graphic>
      </p:graphicFrame>
    </p:spTree>
    <p:extLst>
      <p:ext uri="{BB962C8B-B14F-4D97-AF65-F5344CB8AC3E}">
        <p14:creationId xmlns:p14="http://schemas.microsoft.com/office/powerpoint/2010/main" val="2696879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6B9A34D-9418-BFBD-12B0-821DAF1D28A8}"/>
              </a:ext>
            </a:extLst>
          </p:cNvPr>
          <p:cNvSpPr>
            <a:spLocks noGrp="1"/>
          </p:cNvSpPr>
          <p:nvPr>
            <p:ph type="ctrTitle"/>
          </p:nvPr>
        </p:nvSpPr>
        <p:spPr>
          <a:xfrm>
            <a:off x="1243012" y="716452"/>
            <a:ext cx="9691688" cy="914399"/>
          </a:xfrm>
        </p:spPr>
        <p:txBody>
          <a:bodyPr rtlCol="0"/>
          <a:lstStyle/>
          <a:p>
            <a:pPr algn="ctr" rtl="0"/>
            <a:r>
              <a:rPr lang="es" dirty="0"/>
              <a:t>PERFILES DE CARGO-representante educador</a:t>
            </a:r>
          </a:p>
        </p:txBody>
      </p:sp>
      <p:sp>
        <p:nvSpPr>
          <p:cNvPr id="18" name="Marcador de número de diapositiva 17">
            <a:extLst>
              <a:ext uri="{FF2B5EF4-FFF2-40B4-BE49-F238E27FC236}">
                <a16:creationId xmlns:a16="http://schemas.microsoft.com/office/drawing/2014/main" id="{11665E79-24C6-9799-B99E-D5BFD0B97A41}"/>
              </a:ext>
            </a:extLst>
          </p:cNvPr>
          <p:cNvSpPr>
            <a:spLocks noGrp="1"/>
          </p:cNvSpPr>
          <p:nvPr>
            <p:ph type="sldNum" sz="quarter" idx="4"/>
          </p:nvPr>
        </p:nvSpPr>
        <p:spPr>
          <a:xfrm>
            <a:off x="11058836" y="5836030"/>
            <a:ext cx="1041393" cy="246004"/>
          </a:xfrm>
        </p:spPr>
        <p:txBody>
          <a:bodyPr rtlCol="0"/>
          <a:lstStyle/>
          <a:p>
            <a:pPr rtl="0"/>
            <a:fld id="{CA8D9AD5-F248-4919-864A-CFD76CC027D6}" type="slidenum">
              <a:rPr lang="en-US" smtClean="0"/>
              <a:pPr rtl="0"/>
              <a:t>15</a:t>
            </a:fld>
            <a:endParaRPr lang="en-US" dirty="0"/>
          </a:p>
        </p:txBody>
      </p:sp>
      <p:sp>
        <p:nvSpPr>
          <p:cNvPr id="4" name="Marcador de contenido 3">
            <a:extLst>
              <a:ext uri="{FF2B5EF4-FFF2-40B4-BE49-F238E27FC236}">
                <a16:creationId xmlns:a16="http://schemas.microsoft.com/office/drawing/2014/main" id="{FFE43719-5C19-4702-BB5C-BC4A5E11BEEE}"/>
              </a:ext>
            </a:extLst>
          </p:cNvPr>
          <p:cNvSpPr>
            <a:spLocks noGrp="1"/>
          </p:cNvSpPr>
          <p:nvPr>
            <p:ph sz="quarter" idx="12"/>
          </p:nvPr>
        </p:nvSpPr>
        <p:spPr>
          <a:xfrm>
            <a:off x="4121834" y="1870115"/>
            <a:ext cx="6937002" cy="4271433"/>
          </a:xfrm>
        </p:spPr>
        <p:txBody>
          <a:bodyPr>
            <a:noAutofit/>
          </a:bodyPr>
          <a:lstStyle/>
          <a:p>
            <a:pPr algn="just"/>
            <a:r>
              <a:rPr lang="es-MX" sz="1800" b="1" dirty="0">
                <a:latin typeface="+mj-lt"/>
              </a:rPr>
              <a:t>1. Tener una antigüedad en la institución de mínimo dos años.</a:t>
            </a:r>
          </a:p>
          <a:p>
            <a:pPr algn="just"/>
            <a:r>
              <a:rPr lang="es-MX" sz="1800" b="1" dirty="0">
                <a:latin typeface="+mj-lt"/>
              </a:rPr>
              <a:t>2. Conocedor del PEI del Colegio.</a:t>
            </a:r>
          </a:p>
          <a:p>
            <a:pPr algn="just"/>
            <a:r>
              <a:rPr lang="es-MX" sz="1800" b="1" dirty="0">
                <a:latin typeface="+mj-lt"/>
              </a:rPr>
              <a:t>3. Conocer y respetar el Manual de Convivencia Laboral, Reglamento Interno de Trabajo, Manual de funciones.</a:t>
            </a:r>
          </a:p>
          <a:p>
            <a:pPr algn="just"/>
            <a:r>
              <a:rPr lang="es-MX" sz="1800" b="1" dirty="0">
                <a:latin typeface="+mj-lt"/>
              </a:rPr>
              <a:t>4. Sentido de pertenencia con la institución.</a:t>
            </a:r>
          </a:p>
          <a:p>
            <a:pPr algn="just"/>
            <a:r>
              <a:rPr lang="es-MX" sz="1800" b="1" dirty="0">
                <a:latin typeface="+mj-lt"/>
              </a:rPr>
              <a:t>5. Identificado con el carisma reparador y pedagogía del corazón propio de la institución educativa.</a:t>
            </a:r>
          </a:p>
          <a:p>
            <a:pPr algn="just"/>
            <a:r>
              <a:rPr lang="es-MX" sz="1800" b="1" dirty="0">
                <a:latin typeface="+mj-lt"/>
              </a:rPr>
              <a:t>6. Liderazgo positivo.</a:t>
            </a:r>
          </a:p>
          <a:p>
            <a:pPr algn="just"/>
            <a:r>
              <a:rPr lang="es-MX" sz="1800" b="1" dirty="0">
                <a:latin typeface="+mj-lt"/>
              </a:rPr>
              <a:t>7. Sentido de la ética, personal y social.</a:t>
            </a:r>
          </a:p>
          <a:p>
            <a:pPr algn="just"/>
            <a:r>
              <a:rPr lang="es-MX" sz="1800" b="1" dirty="0">
                <a:latin typeface="+mj-lt"/>
              </a:rPr>
              <a:t>8. Coherente en el obrar, sentir y pensar.</a:t>
            </a:r>
          </a:p>
          <a:p>
            <a:pPr algn="just"/>
            <a:r>
              <a:rPr lang="es-MX" sz="1800" b="1" dirty="0">
                <a:latin typeface="+mj-lt"/>
              </a:rPr>
              <a:t>9. Respetuoso, honrado y tolerante.</a:t>
            </a:r>
          </a:p>
          <a:p>
            <a:endParaRPr lang="es-MX" sz="1200" dirty="0">
              <a:latin typeface="+mj-lt"/>
            </a:endParaRPr>
          </a:p>
          <a:p>
            <a:endParaRPr lang="es-MX" sz="1200" dirty="0">
              <a:latin typeface="+mj-lt"/>
            </a:endParaRPr>
          </a:p>
          <a:p>
            <a:endParaRPr lang="es-CO" sz="1200" dirty="0">
              <a:latin typeface="+mj-lt"/>
            </a:endParaRPr>
          </a:p>
        </p:txBody>
      </p:sp>
      <p:sp>
        <p:nvSpPr>
          <p:cNvPr id="7" name="Marcador de contenido 6">
            <a:extLst>
              <a:ext uri="{FF2B5EF4-FFF2-40B4-BE49-F238E27FC236}">
                <a16:creationId xmlns:a16="http://schemas.microsoft.com/office/drawing/2014/main" id="{8AF6AD51-6F4D-4C78-8AB2-AC00BDD1BC32}"/>
              </a:ext>
            </a:extLst>
          </p:cNvPr>
          <p:cNvSpPr>
            <a:spLocks noGrp="1"/>
          </p:cNvSpPr>
          <p:nvPr>
            <p:ph sz="quarter" idx="11"/>
          </p:nvPr>
        </p:nvSpPr>
        <p:spPr>
          <a:xfrm>
            <a:off x="1243012" y="1944688"/>
            <a:ext cx="2744787" cy="4137025"/>
          </a:xfrm>
        </p:spPr>
        <p:txBody>
          <a:bodyPr>
            <a:normAutofit/>
          </a:bodyPr>
          <a:lstStyle/>
          <a:p>
            <a:endParaRPr lang="es-MX" dirty="0"/>
          </a:p>
          <a:p>
            <a:endParaRPr lang="es-CO" dirty="0"/>
          </a:p>
        </p:txBody>
      </p:sp>
      <p:pic>
        <p:nvPicPr>
          <p:cNvPr id="3" name="Imagen 2">
            <a:extLst>
              <a:ext uri="{FF2B5EF4-FFF2-40B4-BE49-F238E27FC236}">
                <a16:creationId xmlns:a16="http://schemas.microsoft.com/office/drawing/2014/main" id="{4496F2A5-436F-474C-8F23-08A181EB0AFC}"/>
              </a:ext>
            </a:extLst>
          </p:cNvPr>
          <p:cNvPicPr>
            <a:picLocks noChangeAspect="1"/>
          </p:cNvPicPr>
          <p:nvPr/>
        </p:nvPicPr>
        <p:blipFill>
          <a:blip r:embed="rId2"/>
          <a:stretch>
            <a:fillRect/>
          </a:stretch>
        </p:blipFill>
        <p:spPr>
          <a:xfrm>
            <a:off x="560369" y="1870115"/>
            <a:ext cx="3306233" cy="4088917"/>
          </a:xfrm>
          <a:prstGeom prst="rect">
            <a:avLst/>
          </a:prstGeom>
          <a:ln w="28575"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117624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72DCAA4C-7483-45A1-A3D9-EFA5B626E506}"/>
              </a:ext>
            </a:extLst>
          </p:cNvPr>
          <p:cNvPicPr>
            <a:picLocks noChangeAspect="1"/>
          </p:cNvPicPr>
          <p:nvPr/>
        </p:nvPicPr>
        <p:blipFill>
          <a:blip r:embed="rId2"/>
          <a:stretch>
            <a:fillRect/>
          </a:stretch>
        </p:blipFill>
        <p:spPr>
          <a:xfrm>
            <a:off x="0" y="-1219200"/>
            <a:ext cx="12192000" cy="8077200"/>
          </a:xfrm>
          <a:prstGeom prst="rect">
            <a:avLst/>
          </a:prstGeom>
        </p:spPr>
      </p:pic>
    </p:spTree>
    <p:extLst>
      <p:ext uri="{BB962C8B-B14F-4D97-AF65-F5344CB8AC3E}">
        <p14:creationId xmlns:p14="http://schemas.microsoft.com/office/powerpoint/2010/main" val="2733523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637214D-493D-B5B7-6C63-94DFBF6228A7}"/>
              </a:ext>
            </a:extLst>
          </p:cNvPr>
          <p:cNvSpPr>
            <a:spLocks noGrp="1"/>
          </p:cNvSpPr>
          <p:nvPr>
            <p:ph type="ctrTitle"/>
          </p:nvPr>
        </p:nvSpPr>
        <p:spPr>
          <a:xfrm>
            <a:off x="1231107" y="879565"/>
            <a:ext cx="9729786" cy="1357328"/>
          </a:xfrm>
        </p:spPr>
        <p:txBody>
          <a:bodyPr rtlCol="0">
            <a:normAutofit/>
          </a:bodyPr>
          <a:lstStyle/>
          <a:p>
            <a:pPr rtl="0"/>
            <a:r>
              <a:rPr lang="es" dirty="0"/>
              <a:t>Muchas gracias</a:t>
            </a:r>
          </a:p>
        </p:txBody>
      </p:sp>
      <p:sp>
        <p:nvSpPr>
          <p:cNvPr id="3" name="Subtítulo 2">
            <a:extLst>
              <a:ext uri="{FF2B5EF4-FFF2-40B4-BE49-F238E27FC236}">
                <a16:creationId xmlns:a16="http://schemas.microsoft.com/office/drawing/2014/main" id="{A1939E18-1853-643A-3B36-96C4F0D4284C}"/>
              </a:ext>
            </a:extLst>
          </p:cNvPr>
          <p:cNvSpPr>
            <a:spLocks noGrp="1"/>
          </p:cNvSpPr>
          <p:nvPr>
            <p:ph type="subTitle" idx="1"/>
          </p:nvPr>
        </p:nvSpPr>
        <p:spPr>
          <a:xfrm>
            <a:off x="2109120" y="2071672"/>
            <a:ext cx="7704041" cy="1357328"/>
          </a:xfrm>
        </p:spPr>
        <p:txBody>
          <a:bodyPr rtlCol="0"/>
          <a:lstStyle/>
          <a:p>
            <a:pPr rtl="0"/>
            <a:r>
              <a:rPr lang="es" dirty="0"/>
              <a:t>“Todos unidos en todo como los dedos de la mano”.</a:t>
            </a:r>
          </a:p>
          <a:p>
            <a:pPr algn="r" rtl="0"/>
            <a:r>
              <a:rPr lang="es" dirty="0"/>
              <a:t>Santa Rafaela María</a:t>
            </a:r>
          </a:p>
        </p:txBody>
      </p:sp>
      <p:pic>
        <p:nvPicPr>
          <p:cNvPr id="5122" name="Picture 2" descr="SANTA RAFAELA MARÍA - Congregación ACI">
            <a:extLst>
              <a:ext uri="{FF2B5EF4-FFF2-40B4-BE49-F238E27FC236}">
                <a16:creationId xmlns:a16="http://schemas.microsoft.com/office/drawing/2014/main" id="{06B4BCD7-7F8E-4893-AC36-6E9233A5D6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0" y="3741542"/>
            <a:ext cx="2324671" cy="3116458"/>
          </a:xfrm>
          <a:prstGeom prst="rect">
            <a:avLst/>
          </a:prstGeom>
          <a:noFill/>
          <a:extLst>
            <a:ext uri="{909E8E84-426E-40DD-AFC4-6F175D3DCCD1}">
              <a14:hiddenFill xmlns:a14="http://schemas.microsoft.com/office/drawing/2010/main">
                <a:solidFill>
                  <a:srgbClr val="FFFFFF"/>
                </a:solidFill>
              </a14:hiddenFill>
            </a:ext>
          </a:extLst>
        </p:spPr>
      </p:pic>
      <p:sp>
        <p:nvSpPr>
          <p:cNvPr id="7" name="Subtítulo 2">
            <a:extLst>
              <a:ext uri="{FF2B5EF4-FFF2-40B4-BE49-F238E27FC236}">
                <a16:creationId xmlns:a16="http://schemas.microsoft.com/office/drawing/2014/main" id="{9A5FD2CB-811A-44E9-8DA7-9186DDF90757}"/>
              </a:ext>
            </a:extLst>
          </p:cNvPr>
          <p:cNvSpPr txBox="1">
            <a:spLocks/>
          </p:cNvSpPr>
          <p:nvPr/>
        </p:nvSpPr>
        <p:spPr>
          <a:xfrm>
            <a:off x="5831945" y="6442630"/>
            <a:ext cx="6360055" cy="415370"/>
          </a:xfrm>
          <a:prstGeom prst="rect">
            <a:avLst/>
          </a:prstGeom>
        </p:spPr>
        <p:txBody>
          <a:bodyPr vert="horz" lIns="91440" tIns="91440" rIns="91440" bIns="0" rtlCol="0" anchor="b">
            <a:noAutofit/>
          </a:bodyPr>
          <a:lstStyle>
            <a:lvl1pPr marL="0" indent="0" algn="l" defTabSz="914400" rtl="0" eaLnBrk="1" latinLnBrk="0" hangingPunct="1">
              <a:lnSpc>
                <a:spcPct val="100000"/>
              </a:lnSpc>
              <a:spcBef>
                <a:spcPts val="0"/>
              </a:spcBef>
              <a:buClr>
                <a:schemeClr val="tx1">
                  <a:lumMod val="75000"/>
                  <a:lumOff val="25000"/>
                </a:schemeClr>
              </a:buClr>
              <a:buSzPct val="100000"/>
              <a:buFont typeface="Arial" pitchFamily="34" charset="0"/>
              <a:buNone/>
              <a:defRPr sz="2400" b="1" i="0" kern="1200" cap="none" baseline="0">
                <a:solidFill>
                  <a:schemeClr val="tx1"/>
                </a:solidFill>
                <a:latin typeface="+mn-lt"/>
                <a:ea typeface="+mn-ea"/>
                <a:cs typeface="Calibri" panose="020F0502020204030204" pitchFamily="34" charset="0"/>
              </a:defRPr>
            </a:lvl1pPr>
            <a:lvl2pPr marL="457200" indent="0" algn="ctr" defTabSz="914400" rtl="0" eaLnBrk="1" latinLnBrk="0" hangingPunct="1">
              <a:lnSpc>
                <a:spcPct val="100000"/>
              </a:lnSpc>
              <a:spcBef>
                <a:spcPts val="1000"/>
              </a:spcBef>
              <a:buClr>
                <a:schemeClr val="tx1">
                  <a:lumMod val="75000"/>
                  <a:lumOff val="25000"/>
                </a:schemeClr>
              </a:buClr>
              <a:buSzPct val="100000"/>
              <a:buFont typeface="Arial" pitchFamily="34" charset="0"/>
              <a:buNone/>
              <a:defRPr sz="2800" kern="1200">
                <a:solidFill>
                  <a:schemeClr val="tx1"/>
                </a:solidFill>
                <a:latin typeface="+mn-lt"/>
                <a:ea typeface="+mn-ea"/>
                <a:cs typeface="Calibri" panose="020F0502020204030204" pitchFamily="34" charset="0"/>
              </a:defRPr>
            </a:lvl2pPr>
            <a:lvl3pPr marL="914400" indent="0" algn="ctr" defTabSz="914400" rtl="0" eaLnBrk="1" latinLnBrk="0" hangingPunct="1">
              <a:lnSpc>
                <a:spcPct val="100000"/>
              </a:lnSpc>
              <a:spcBef>
                <a:spcPts val="800"/>
              </a:spcBef>
              <a:buClr>
                <a:schemeClr val="tx1">
                  <a:lumMod val="75000"/>
                  <a:lumOff val="25000"/>
                </a:schemeClr>
              </a:buClr>
              <a:buSzPct val="100000"/>
              <a:buFont typeface="Arial" pitchFamily="34" charset="0"/>
              <a:buNone/>
              <a:defRPr sz="2400" kern="1200">
                <a:solidFill>
                  <a:schemeClr val="tx1"/>
                </a:solidFill>
                <a:latin typeface="+mn-lt"/>
                <a:ea typeface="+mn-ea"/>
                <a:cs typeface="Calibri" panose="020F0502020204030204" pitchFamily="34" charset="0"/>
              </a:defRPr>
            </a:lvl3pPr>
            <a:lvl4pPr marL="1371600" indent="0" algn="ctr" defTabSz="914400" rtl="0" eaLnBrk="1" latinLnBrk="0" hangingPunct="1">
              <a:lnSpc>
                <a:spcPct val="100000"/>
              </a:lnSpc>
              <a:spcBef>
                <a:spcPts val="800"/>
              </a:spcBef>
              <a:buClr>
                <a:schemeClr val="tx1">
                  <a:lumMod val="75000"/>
                  <a:lumOff val="25000"/>
                </a:schemeClr>
              </a:buClr>
              <a:buSzPct val="100000"/>
              <a:buFont typeface="Arial" pitchFamily="34" charset="0"/>
              <a:buNone/>
              <a:defRPr sz="2000" kern="1200">
                <a:solidFill>
                  <a:schemeClr val="tx1"/>
                </a:solidFill>
                <a:latin typeface="+mn-lt"/>
                <a:ea typeface="+mn-ea"/>
                <a:cs typeface="Calibri" panose="020F0502020204030204" pitchFamily="34" charset="0"/>
              </a:defRPr>
            </a:lvl4pPr>
            <a:lvl5pPr marL="1828800" indent="0" algn="ctr" defTabSz="914400" rtl="0" eaLnBrk="1" latinLnBrk="0" hangingPunct="1">
              <a:lnSpc>
                <a:spcPct val="100000"/>
              </a:lnSpc>
              <a:spcBef>
                <a:spcPts val="800"/>
              </a:spcBef>
              <a:buClr>
                <a:schemeClr val="tx1">
                  <a:lumMod val="75000"/>
                  <a:lumOff val="25000"/>
                </a:schemeClr>
              </a:buClr>
              <a:buSzPct val="100000"/>
              <a:buFont typeface="Arial" pitchFamily="34" charset="0"/>
              <a:buNone/>
              <a:defRPr sz="2000" kern="1200">
                <a:solidFill>
                  <a:schemeClr val="tx1"/>
                </a:solidFill>
                <a:latin typeface="+mn-lt"/>
                <a:ea typeface="+mn-ea"/>
                <a:cs typeface="Calibri" panose="020F0502020204030204" pitchFamily="34" charset="0"/>
              </a:defRPr>
            </a:lvl5pPr>
            <a:lvl6pPr marL="2286000" indent="0" algn="ctr" defTabSz="914400" rtl="0" eaLnBrk="1" latinLnBrk="0" hangingPunct="1">
              <a:lnSpc>
                <a:spcPct val="90000"/>
              </a:lnSpc>
              <a:spcBef>
                <a:spcPts val="800"/>
              </a:spcBef>
              <a:buSzPct val="80000"/>
              <a:buFont typeface="Arial" pitchFamily="34" charset="0"/>
              <a:buNone/>
              <a:defRPr sz="2000" kern="1200">
                <a:solidFill>
                  <a:schemeClr val="tx1"/>
                </a:solidFill>
                <a:latin typeface="+mn-lt"/>
                <a:ea typeface="+mn-ea"/>
                <a:cs typeface="+mn-cs"/>
              </a:defRPr>
            </a:lvl6pPr>
            <a:lvl7pPr marL="2743200" indent="0" algn="ctr" defTabSz="914400" rtl="0" eaLnBrk="1" latinLnBrk="0" hangingPunct="1">
              <a:lnSpc>
                <a:spcPct val="90000"/>
              </a:lnSpc>
              <a:spcBef>
                <a:spcPts val="800"/>
              </a:spcBef>
              <a:buSzPct val="80000"/>
              <a:buFont typeface="Arial" pitchFamily="34" charset="0"/>
              <a:buNone/>
              <a:defRPr sz="2000" kern="1200" baseline="0">
                <a:solidFill>
                  <a:schemeClr val="tx1"/>
                </a:solidFill>
                <a:latin typeface="+mn-lt"/>
                <a:ea typeface="+mn-ea"/>
                <a:cs typeface="+mn-cs"/>
              </a:defRPr>
            </a:lvl7pPr>
            <a:lvl8pPr marL="3200400" indent="0" algn="ctr" defTabSz="914400" rtl="0" eaLnBrk="1" latinLnBrk="0" hangingPunct="1">
              <a:lnSpc>
                <a:spcPct val="90000"/>
              </a:lnSpc>
              <a:spcBef>
                <a:spcPts val="800"/>
              </a:spcBef>
              <a:buSzPct val="80000"/>
              <a:buFont typeface="Arial" pitchFamily="34" charset="0"/>
              <a:buNone/>
              <a:defRPr sz="2000" kern="1200" baseline="0">
                <a:solidFill>
                  <a:schemeClr val="tx1"/>
                </a:solidFill>
                <a:latin typeface="+mn-lt"/>
                <a:ea typeface="+mn-ea"/>
                <a:cs typeface="+mn-cs"/>
              </a:defRPr>
            </a:lvl8pPr>
            <a:lvl9pPr marL="3657600" indent="0" algn="ctr" defTabSz="914400" rtl="0" eaLnBrk="1" latinLnBrk="0" hangingPunct="1">
              <a:lnSpc>
                <a:spcPct val="90000"/>
              </a:lnSpc>
              <a:spcBef>
                <a:spcPts val="800"/>
              </a:spcBef>
              <a:buSzPct val="80000"/>
              <a:buFont typeface="Arial" pitchFamily="34" charset="0"/>
              <a:buNone/>
              <a:defRPr sz="2000" kern="1200" baseline="0">
                <a:solidFill>
                  <a:schemeClr val="tx1"/>
                </a:solidFill>
                <a:latin typeface="+mn-lt"/>
                <a:ea typeface="+mn-ea"/>
                <a:cs typeface="+mn-cs"/>
              </a:defRPr>
            </a:lvl9pPr>
          </a:lstStyle>
          <a:p>
            <a:pPr algn="r"/>
            <a:r>
              <a:rPr lang="es" dirty="0"/>
              <a:t>Equipo Área Ciencias Sociales 2025</a:t>
            </a:r>
          </a:p>
        </p:txBody>
      </p:sp>
    </p:spTree>
    <p:extLst>
      <p:ext uri="{BB962C8B-B14F-4D97-AF65-F5344CB8AC3E}">
        <p14:creationId xmlns:p14="http://schemas.microsoft.com/office/powerpoint/2010/main" val="463436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AF6A9D8-976C-8AAC-2CBD-9B4A66F86974}"/>
              </a:ext>
            </a:extLst>
          </p:cNvPr>
          <p:cNvSpPr>
            <a:spLocks noGrp="1"/>
          </p:cNvSpPr>
          <p:nvPr>
            <p:ph type="ctrTitle"/>
          </p:nvPr>
        </p:nvSpPr>
        <p:spPr>
          <a:xfrm>
            <a:off x="1243012" y="771526"/>
            <a:ext cx="5426075" cy="914399"/>
          </a:xfrm>
        </p:spPr>
        <p:txBody>
          <a:bodyPr rtlCol="0"/>
          <a:lstStyle/>
          <a:p>
            <a:pPr algn="ctr" rtl="0"/>
            <a:r>
              <a:rPr lang="es" dirty="0"/>
              <a:t>¿QUÉ ES EL GOBIERNO ESCOLAR?</a:t>
            </a:r>
          </a:p>
        </p:txBody>
      </p:sp>
      <p:sp>
        <p:nvSpPr>
          <p:cNvPr id="3" name="Subtítulo 2">
            <a:extLst>
              <a:ext uri="{FF2B5EF4-FFF2-40B4-BE49-F238E27FC236}">
                <a16:creationId xmlns:a16="http://schemas.microsoft.com/office/drawing/2014/main" id="{02821FCA-16FB-476A-D5E8-71043C51C7F6}"/>
              </a:ext>
            </a:extLst>
          </p:cNvPr>
          <p:cNvSpPr>
            <a:spLocks noGrp="1"/>
          </p:cNvSpPr>
          <p:nvPr>
            <p:ph sz="quarter" idx="10"/>
          </p:nvPr>
        </p:nvSpPr>
        <p:spPr>
          <a:xfrm>
            <a:off x="658906" y="2162630"/>
            <a:ext cx="6235379" cy="3919084"/>
          </a:xfrm>
        </p:spPr>
        <p:txBody>
          <a:bodyPr rtlCol="0">
            <a:noAutofit/>
          </a:bodyPr>
          <a:lstStyle/>
          <a:p>
            <a:pPr algn="just" rtl="0">
              <a:lnSpc>
                <a:spcPct val="120000"/>
              </a:lnSpc>
            </a:pPr>
            <a:r>
              <a:rPr lang="es" sz="1800" dirty="0"/>
              <a:t>E</a:t>
            </a:r>
            <a:r>
              <a:rPr lang="es-ES" sz="1800" dirty="0"/>
              <a:t>l gobierno escolar es un espacio ACADÉMICO,  que fomenta la formación DE LA COMUNIDAD EDUCATIVA en:</a:t>
            </a:r>
          </a:p>
          <a:p>
            <a:pPr marL="502920" indent="-457200" algn="just" rtl="0">
              <a:buFont typeface="Wingdings" panose="05000000000000000000" pitchFamily="2" charset="2"/>
              <a:buChar char="ü"/>
            </a:pPr>
            <a:r>
              <a:rPr lang="es-ES" sz="1800" dirty="0"/>
              <a:t>La participación democrática.</a:t>
            </a:r>
          </a:p>
          <a:p>
            <a:pPr marL="502920" indent="-457200" algn="just" rtl="0">
              <a:buFont typeface="Wingdings" panose="05000000000000000000" pitchFamily="2" charset="2"/>
              <a:buChar char="ü"/>
            </a:pPr>
            <a:r>
              <a:rPr lang="es-ES" sz="1800" dirty="0"/>
              <a:t>Pensamiento crítico y conciencia social.</a:t>
            </a:r>
          </a:p>
          <a:p>
            <a:pPr marL="502920" indent="-457200" algn="just" rtl="0">
              <a:buFont typeface="Wingdings" panose="05000000000000000000" pitchFamily="2" charset="2"/>
              <a:buChar char="ü"/>
            </a:pPr>
            <a:r>
              <a:rPr lang="es-ES" sz="1800" dirty="0"/>
              <a:t>La responsabilidad de elegir y ser elegido.</a:t>
            </a:r>
          </a:p>
          <a:p>
            <a:pPr marL="502920" indent="-457200" algn="just" rtl="0">
              <a:buFont typeface="Wingdings" panose="05000000000000000000" pitchFamily="2" charset="2"/>
              <a:buChar char="ü"/>
            </a:pPr>
            <a:r>
              <a:rPr lang="es-ES" sz="1800" dirty="0"/>
              <a:t>Veeduría.</a:t>
            </a:r>
          </a:p>
          <a:p>
            <a:pPr algn="just" rtl="0">
              <a:lnSpc>
                <a:spcPct val="120000"/>
              </a:lnSpc>
            </a:pPr>
            <a:r>
              <a:rPr lang="es-ES" sz="1800" dirty="0"/>
              <a:t>Busca representar los intereses de la comunidad educativa y desarrollar la capacidad de liderazgo político en la institución, es una e</a:t>
            </a:r>
            <a:r>
              <a:rPr lang="es" sz="1800" dirty="0"/>
              <a:t>strategia PEDAGÓGICA Y METODOLÓGICA  de crecimiento y formacion política.</a:t>
            </a:r>
          </a:p>
          <a:p>
            <a:pPr rtl="0"/>
            <a:endParaRPr lang="es" sz="1800" dirty="0"/>
          </a:p>
        </p:txBody>
      </p:sp>
      <p:sp>
        <p:nvSpPr>
          <p:cNvPr id="14" name="Marcador de número de diapositiva 13">
            <a:extLst>
              <a:ext uri="{FF2B5EF4-FFF2-40B4-BE49-F238E27FC236}">
                <a16:creationId xmlns:a16="http://schemas.microsoft.com/office/drawing/2014/main" id="{EDED6E58-8FF1-3BDF-AC5B-4DA2DDFFCC32}"/>
              </a:ext>
            </a:extLst>
          </p:cNvPr>
          <p:cNvSpPr>
            <a:spLocks noGrp="1"/>
          </p:cNvSpPr>
          <p:nvPr>
            <p:ph type="sldNum" sz="quarter" idx="4"/>
          </p:nvPr>
        </p:nvSpPr>
        <p:spPr>
          <a:xfrm>
            <a:off x="11058836" y="5836030"/>
            <a:ext cx="1041393" cy="246004"/>
          </a:xfrm>
        </p:spPr>
        <p:txBody>
          <a:bodyPr rtlCol="0"/>
          <a:lstStyle/>
          <a:p>
            <a:pPr rtl="0"/>
            <a:fld id="{CA8D9AD5-F248-4919-864A-CFD76CC027D6}" type="slidenum">
              <a:rPr lang="en-US" smtClean="0"/>
              <a:pPr/>
              <a:t>2</a:t>
            </a:fld>
            <a:endParaRPr lang="en-US" dirty="0"/>
          </a:p>
        </p:txBody>
      </p:sp>
    </p:spTree>
    <p:extLst>
      <p:ext uri="{BB962C8B-B14F-4D97-AF65-F5344CB8AC3E}">
        <p14:creationId xmlns:p14="http://schemas.microsoft.com/office/powerpoint/2010/main" val="2601268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F61977C-30C4-3DA1-45C5-792C78A9CD84}"/>
              </a:ext>
            </a:extLst>
          </p:cNvPr>
          <p:cNvSpPr>
            <a:spLocks noGrp="1"/>
          </p:cNvSpPr>
          <p:nvPr>
            <p:ph type="ctrTitle"/>
          </p:nvPr>
        </p:nvSpPr>
        <p:spPr>
          <a:xfrm>
            <a:off x="1243012" y="551145"/>
            <a:ext cx="9729786" cy="3862942"/>
          </a:xfrm>
        </p:spPr>
        <p:txBody>
          <a:bodyPr rtlCol="0"/>
          <a:lstStyle/>
          <a:p>
            <a:pPr algn="ctr" rtl="0"/>
            <a:r>
              <a:rPr lang="es-CO" dirty="0"/>
              <a:t>¿Q</a:t>
            </a:r>
            <a:r>
              <a:rPr lang="es" dirty="0"/>
              <a:t>uiÉnes conforman esta instancia de participación? </a:t>
            </a:r>
            <a:r>
              <a:rPr lang="es" sz="5400" dirty="0"/>
              <a:t>(</a:t>
            </a:r>
            <a:r>
              <a:rPr lang="es" sz="5400" cap="none" dirty="0"/>
              <a:t>Democracia Representativa</a:t>
            </a:r>
            <a:r>
              <a:rPr lang="es" sz="5400" dirty="0"/>
              <a:t>)</a:t>
            </a:r>
          </a:p>
        </p:txBody>
      </p:sp>
    </p:spTree>
    <p:extLst>
      <p:ext uri="{BB962C8B-B14F-4D97-AF65-F5344CB8AC3E}">
        <p14:creationId xmlns:p14="http://schemas.microsoft.com/office/powerpoint/2010/main" val="3670154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2450E14-4211-5F36-6992-CA0CEC2D8D37}"/>
              </a:ext>
            </a:extLst>
          </p:cNvPr>
          <p:cNvSpPr>
            <a:spLocks noGrp="1"/>
          </p:cNvSpPr>
          <p:nvPr>
            <p:ph type="ctrTitle"/>
          </p:nvPr>
        </p:nvSpPr>
        <p:spPr>
          <a:xfrm>
            <a:off x="1243012" y="771526"/>
            <a:ext cx="9705976" cy="914399"/>
          </a:xfrm>
        </p:spPr>
        <p:txBody>
          <a:bodyPr rtlCol="0"/>
          <a:lstStyle/>
          <a:p>
            <a:pPr rtl="0"/>
            <a:r>
              <a:rPr lang="es"/>
              <a:t>ANÁLISIS ACTUAL</a:t>
            </a:r>
          </a:p>
        </p:txBody>
      </p:sp>
      <p:pic>
        <p:nvPicPr>
          <p:cNvPr id="3" name="Marcador de contenido 2">
            <a:extLst>
              <a:ext uri="{FF2B5EF4-FFF2-40B4-BE49-F238E27FC236}">
                <a16:creationId xmlns:a16="http://schemas.microsoft.com/office/drawing/2014/main" id="{4F0DC245-E981-45FE-B963-89EC161524A9}"/>
              </a:ext>
            </a:extLst>
          </p:cNvPr>
          <p:cNvPicPr>
            <a:picLocks noGrp="1" noChangeAspect="1"/>
          </p:cNvPicPr>
          <p:nvPr>
            <p:ph sz="quarter" idx="10"/>
          </p:nvPr>
        </p:nvPicPr>
        <p:blipFill>
          <a:blip r:embed="rId2"/>
          <a:stretch>
            <a:fillRect/>
          </a:stretch>
        </p:blipFill>
        <p:spPr>
          <a:xfrm>
            <a:off x="536135" y="351971"/>
            <a:ext cx="11321143" cy="6154057"/>
          </a:xfrm>
          <a:prstGeom prst="rect">
            <a:avLst/>
          </a:prstGeom>
          <a:ln w="28575" cap="sq">
            <a:solidFill>
              <a:srgbClr val="000000"/>
            </a:solidFill>
            <a:miter lim="800000"/>
          </a:ln>
          <a:effectLst>
            <a:outerShdw blurRad="57150" dist="50800" dir="2700000" algn="tl" rotWithShape="0">
              <a:srgbClr val="000000">
                <a:alpha val="40000"/>
              </a:srgbClr>
            </a:outerShdw>
          </a:effectLst>
        </p:spPr>
      </p:pic>
      <p:sp>
        <p:nvSpPr>
          <p:cNvPr id="14" name="Marcador de número de diapositiva 13">
            <a:extLst>
              <a:ext uri="{FF2B5EF4-FFF2-40B4-BE49-F238E27FC236}">
                <a16:creationId xmlns:a16="http://schemas.microsoft.com/office/drawing/2014/main" id="{1B4DF9DD-3104-97B5-5C21-95F330CAC19B}"/>
              </a:ext>
            </a:extLst>
          </p:cNvPr>
          <p:cNvSpPr>
            <a:spLocks noGrp="1"/>
          </p:cNvSpPr>
          <p:nvPr>
            <p:ph type="sldNum" sz="quarter" idx="4"/>
          </p:nvPr>
        </p:nvSpPr>
        <p:spPr>
          <a:xfrm>
            <a:off x="11058836" y="5836030"/>
            <a:ext cx="1041393" cy="246004"/>
          </a:xfrm>
        </p:spPr>
        <p:txBody>
          <a:bodyPr rtlCol="0"/>
          <a:lstStyle/>
          <a:p>
            <a:pPr rtl="0"/>
            <a:fld id="{CA8D9AD5-F248-4919-864A-CFD76CC027D6}" type="slidenum">
              <a:rPr lang="en-US" smtClean="0"/>
              <a:pPr/>
              <a:t>4</a:t>
            </a:fld>
            <a:endParaRPr lang="en-US" dirty="0"/>
          </a:p>
        </p:txBody>
      </p:sp>
    </p:spTree>
    <p:extLst>
      <p:ext uri="{BB962C8B-B14F-4D97-AF65-F5344CB8AC3E}">
        <p14:creationId xmlns:p14="http://schemas.microsoft.com/office/powerpoint/2010/main" val="3401553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964262A-B5C0-57D8-691B-BE88749E7863}"/>
              </a:ext>
            </a:extLst>
          </p:cNvPr>
          <p:cNvSpPr>
            <a:spLocks noGrp="1"/>
          </p:cNvSpPr>
          <p:nvPr>
            <p:ph type="ctrTitle"/>
          </p:nvPr>
        </p:nvSpPr>
        <p:spPr>
          <a:xfrm>
            <a:off x="1243012" y="771526"/>
            <a:ext cx="9705976" cy="914399"/>
          </a:xfrm>
        </p:spPr>
        <p:txBody>
          <a:bodyPr rtlCol="0"/>
          <a:lstStyle/>
          <a:p>
            <a:pPr rtl="0"/>
            <a:r>
              <a:rPr lang="es" dirty="0"/>
              <a:t>TRIBUNAL DE GARANTíAS ELECTORALES</a:t>
            </a:r>
          </a:p>
        </p:txBody>
      </p:sp>
      <p:graphicFrame>
        <p:nvGraphicFramePr>
          <p:cNvPr id="11" name="Marcador de contenido 10" descr="Una escala de tiempo del lanzamiento del producto">
            <a:extLst>
              <a:ext uri="{FF2B5EF4-FFF2-40B4-BE49-F238E27FC236}">
                <a16:creationId xmlns:a16="http://schemas.microsoft.com/office/drawing/2014/main" id="{A7FD81E4-2CEB-1301-59FF-81509B86E571}"/>
              </a:ext>
            </a:extLst>
          </p:cNvPr>
          <p:cNvGraphicFramePr>
            <a:graphicFrameLocks noGrp="1"/>
          </p:cNvGraphicFramePr>
          <p:nvPr>
            <p:ph sz="quarter" idx="11"/>
            <p:extLst>
              <p:ext uri="{D42A27DB-BD31-4B8C-83A1-F6EECF244321}">
                <p14:modId xmlns:p14="http://schemas.microsoft.com/office/powerpoint/2010/main" val="1306725329"/>
              </p:ext>
            </p:extLst>
          </p:nvPr>
        </p:nvGraphicFramePr>
        <p:xfrm>
          <a:off x="6096001" y="1504951"/>
          <a:ext cx="5172074" cy="41417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4" name="Marcador de número de diapositiva 13">
            <a:extLst>
              <a:ext uri="{FF2B5EF4-FFF2-40B4-BE49-F238E27FC236}">
                <a16:creationId xmlns:a16="http://schemas.microsoft.com/office/drawing/2014/main" id="{DCA9C774-A0FA-08AB-EAA5-570B0C2F0498}"/>
              </a:ext>
            </a:extLst>
          </p:cNvPr>
          <p:cNvSpPr>
            <a:spLocks noGrp="1"/>
          </p:cNvSpPr>
          <p:nvPr>
            <p:ph type="sldNum" sz="quarter" idx="4"/>
          </p:nvPr>
        </p:nvSpPr>
        <p:spPr>
          <a:xfrm>
            <a:off x="11058836" y="5836030"/>
            <a:ext cx="1041393" cy="246004"/>
          </a:xfrm>
        </p:spPr>
        <p:txBody>
          <a:bodyPr rtlCol="0"/>
          <a:lstStyle/>
          <a:p>
            <a:pPr rtl="0"/>
            <a:fld id="{CA8D9AD5-F248-4919-864A-CFD76CC027D6}" type="slidenum">
              <a:rPr lang="en-US" smtClean="0"/>
              <a:pPr rtl="0"/>
              <a:t>5</a:t>
            </a:fld>
            <a:endParaRPr lang="en-US" dirty="0"/>
          </a:p>
        </p:txBody>
      </p:sp>
      <p:pic>
        <p:nvPicPr>
          <p:cNvPr id="6" name="Imagen 5">
            <a:extLst>
              <a:ext uri="{FF2B5EF4-FFF2-40B4-BE49-F238E27FC236}">
                <a16:creationId xmlns:a16="http://schemas.microsoft.com/office/drawing/2014/main" id="{6650483B-97FA-4FD3-A64D-E48794499BAB}"/>
              </a:ext>
            </a:extLst>
          </p:cNvPr>
          <p:cNvPicPr>
            <a:picLocks noChangeAspect="1"/>
          </p:cNvPicPr>
          <p:nvPr/>
        </p:nvPicPr>
        <p:blipFill>
          <a:blip r:embed="rId7"/>
          <a:stretch>
            <a:fillRect/>
          </a:stretch>
        </p:blipFill>
        <p:spPr>
          <a:xfrm>
            <a:off x="1243012" y="1658030"/>
            <a:ext cx="4070723" cy="4572649"/>
          </a:xfrm>
          <a:prstGeom prst="rect">
            <a:avLst/>
          </a:prstGeom>
          <a:ln w="28575"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2596008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4D2F9CA-6CCB-FE4B-47B4-927C5FA9E0BF}"/>
              </a:ext>
            </a:extLst>
          </p:cNvPr>
          <p:cNvSpPr>
            <a:spLocks noGrp="1"/>
          </p:cNvSpPr>
          <p:nvPr>
            <p:ph type="ctrTitle"/>
          </p:nvPr>
        </p:nvSpPr>
        <p:spPr>
          <a:xfrm>
            <a:off x="1243012" y="771526"/>
            <a:ext cx="9705976" cy="914399"/>
          </a:xfrm>
        </p:spPr>
        <p:txBody>
          <a:bodyPr rtlCol="0"/>
          <a:lstStyle/>
          <a:p>
            <a:pPr rtl="0"/>
            <a:r>
              <a:rPr lang="es-CO" dirty="0"/>
              <a:t>¿Qué es y quiénes lo conforman?</a:t>
            </a:r>
            <a:endParaRPr lang="es" dirty="0"/>
          </a:p>
        </p:txBody>
      </p:sp>
      <p:sp>
        <p:nvSpPr>
          <p:cNvPr id="5" name="Subtítulo 4">
            <a:extLst>
              <a:ext uri="{FF2B5EF4-FFF2-40B4-BE49-F238E27FC236}">
                <a16:creationId xmlns:a16="http://schemas.microsoft.com/office/drawing/2014/main" id="{2751AB27-49D3-9D5A-DD1D-C53F80E7F566}"/>
              </a:ext>
            </a:extLst>
          </p:cNvPr>
          <p:cNvSpPr>
            <a:spLocks noGrp="1"/>
          </p:cNvSpPr>
          <p:nvPr>
            <p:ph sz="quarter" idx="10"/>
          </p:nvPr>
        </p:nvSpPr>
        <p:spPr>
          <a:xfrm>
            <a:off x="252411" y="1581150"/>
            <a:ext cx="5623455" cy="4500884"/>
          </a:xfrm>
        </p:spPr>
        <p:txBody>
          <a:bodyPr rtlCol="0">
            <a:normAutofit fontScale="77500" lnSpcReduction="20000"/>
          </a:bodyPr>
          <a:lstStyle/>
          <a:p>
            <a:pPr algn="just" rtl="0">
              <a:lnSpc>
                <a:spcPct val="120000"/>
              </a:lnSpc>
            </a:pPr>
            <a:r>
              <a:rPr lang="es-ES" sz="2200" b="1" dirty="0"/>
              <a:t>El tribunal de garantías es el órgano designado antes de cualquier elección, cuyo objeto consiste en garantizar que todos los procesos electorales se lleven a cabo en concordancia con las disposiciones legales y  de conformidad con los principios que orientan el accionar a nivel institucional.</a:t>
            </a:r>
          </a:p>
          <a:p>
            <a:pPr algn="just" rtl="0"/>
            <a:r>
              <a:rPr lang="es-ES" sz="2200" b="1" dirty="0"/>
              <a:t>Conformado por:</a:t>
            </a:r>
          </a:p>
          <a:p>
            <a:pPr marL="342900" indent="-342900" algn="just" rtl="0">
              <a:buAutoNum type="arabicPeriod"/>
            </a:pPr>
            <a:r>
              <a:rPr lang="es-ES" sz="2200" b="1" dirty="0"/>
              <a:t>La Rectora.</a:t>
            </a:r>
          </a:p>
          <a:p>
            <a:pPr marL="342900" indent="-342900" algn="just" rtl="0">
              <a:buAutoNum type="arabicPeriod"/>
            </a:pPr>
            <a:r>
              <a:rPr lang="es-ES" sz="2200" b="1" dirty="0"/>
              <a:t>Representante de psicología.</a:t>
            </a:r>
          </a:p>
          <a:p>
            <a:pPr marL="342900" indent="-342900" algn="just" rtl="0">
              <a:buAutoNum type="arabicPeriod"/>
            </a:pPr>
            <a:r>
              <a:rPr lang="es-ES" sz="2200" b="1" dirty="0"/>
              <a:t>Representante de convivencia.</a:t>
            </a:r>
          </a:p>
          <a:p>
            <a:pPr marL="342900" indent="-342900" algn="just" rtl="0">
              <a:buAutoNum type="arabicPeriod"/>
            </a:pPr>
            <a:r>
              <a:rPr lang="es-ES" sz="2200" b="1" dirty="0"/>
              <a:t>Representante de los estudiantes.</a:t>
            </a:r>
          </a:p>
          <a:p>
            <a:pPr marL="342900" indent="-342900" algn="just" rtl="0">
              <a:buAutoNum type="arabicPeriod"/>
            </a:pPr>
            <a:r>
              <a:rPr lang="es-ES" sz="2200" b="1" dirty="0"/>
              <a:t>Líder del proyecto.</a:t>
            </a:r>
          </a:p>
          <a:p>
            <a:pPr algn="just" rtl="0"/>
            <a:endParaRPr lang="es" dirty="0"/>
          </a:p>
        </p:txBody>
      </p:sp>
      <p:sp>
        <p:nvSpPr>
          <p:cNvPr id="7" name="Marcador de posición de número de diapositiva 6">
            <a:extLst>
              <a:ext uri="{FF2B5EF4-FFF2-40B4-BE49-F238E27FC236}">
                <a16:creationId xmlns:a16="http://schemas.microsoft.com/office/drawing/2014/main" id="{7C2B7285-CCEB-36FF-3D66-3CFB498BB463}"/>
              </a:ext>
            </a:extLst>
          </p:cNvPr>
          <p:cNvSpPr>
            <a:spLocks noGrp="1"/>
          </p:cNvSpPr>
          <p:nvPr>
            <p:ph type="sldNum" sz="quarter" idx="4"/>
          </p:nvPr>
        </p:nvSpPr>
        <p:spPr>
          <a:xfrm>
            <a:off x="11058836" y="5836030"/>
            <a:ext cx="1041393" cy="246004"/>
          </a:xfrm>
        </p:spPr>
        <p:txBody>
          <a:bodyPr rtlCol="0"/>
          <a:lstStyle/>
          <a:p>
            <a:pPr rtl="0"/>
            <a:fld id="{CA8D9AD5-F248-4919-864A-CFD76CC027D6}" type="slidenum">
              <a:rPr lang="en-US" smtClean="0"/>
              <a:pPr rtl="0"/>
              <a:t>6</a:t>
            </a:fld>
            <a:endParaRPr lang="en-US" dirty="0"/>
          </a:p>
        </p:txBody>
      </p:sp>
      <p:pic>
        <p:nvPicPr>
          <p:cNvPr id="1026" name="Picture 2" descr="El cumplimiento de la Constitución por parte de los altos funcionarios del  Estado es la mayor garantía de paz electoral”: MOE - MOE - Misión de  Observación Electoral">
            <a:extLst>
              <a:ext uri="{FF2B5EF4-FFF2-40B4-BE49-F238E27FC236}">
                <a16:creationId xmlns:a16="http://schemas.microsoft.com/office/drawing/2014/main" id="{D24CAACB-6228-41EF-A77E-1CBD2EF38C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90919" y="1685925"/>
            <a:ext cx="4758069" cy="4781426"/>
          </a:xfrm>
          <a:prstGeom prst="rect">
            <a:avLst/>
          </a:prstGeom>
          <a:ln w="28575"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1377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ADABC72-1055-B0F2-2C5C-32DC0AC790F6}"/>
              </a:ext>
            </a:extLst>
          </p:cNvPr>
          <p:cNvSpPr>
            <a:spLocks noGrp="1"/>
          </p:cNvSpPr>
          <p:nvPr>
            <p:ph type="ctrTitle"/>
          </p:nvPr>
        </p:nvSpPr>
        <p:spPr>
          <a:xfrm>
            <a:off x="1352860" y="318766"/>
            <a:ext cx="9705976" cy="914399"/>
          </a:xfrm>
        </p:spPr>
        <p:txBody>
          <a:bodyPr rtlCol="0"/>
          <a:lstStyle/>
          <a:p>
            <a:pPr algn="ctr" rtl="0"/>
            <a:r>
              <a:rPr lang="es" dirty="0"/>
              <a:t>CRONOGRAMA DEMOCRÁTICO 2025 SEG</a:t>
            </a:r>
            <a:r>
              <a:rPr lang="es-CO" dirty="0"/>
              <a:t>Ú</a:t>
            </a:r>
            <a:r>
              <a:rPr lang="es" dirty="0"/>
              <a:t>N CARGO A PROVEER</a:t>
            </a:r>
          </a:p>
        </p:txBody>
      </p:sp>
      <p:sp>
        <p:nvSpPr>
          <p:cNvPr id="6" name="Marcador de texto 5">
            <a:extLst>
              <a:ext uri="{FF2B5EF4-FFF2-40B4-BE49-F238E27FC236}">
                <a16:creationId xmlns:a16="http://schemas.microsoft.com/office/drawing/2014/main" id="{BD521377-D90C-0CA9-017D-E58B7642FC45}"/>
              </a:ext>
            </a:extLst>
          </p:cNvPr>
          <p:cNvSpPr>
            <a:spLocks noGrp="1"/>
          </p:cNvSpPr>
          <p:nvPr>
            <p:ph sz="quarter" idx="12"/>
          </p:nvPr>
        </p:nvSpPr>
        <p:spPr>
          <a:xfrm>
            <a:off x="1243012" y="1943100"/>
            <a:ext cx="3535811" cy="4138613"/>
          </a:xfrm>
        </p:spPr>
        <p:txBody>
          <a:bodyPr rtlCol="0"/>
          <a:lstStyle/>
          <a:p>
            <a:pPr rtl="0"/>
            <a:r>
              <a:rPr lang="es" dirty="0"/>
              <a:t>. </a:t>
            </a:r>
          </a:p>
        </p:txBody>
      </p:sp>
      <p:sp>
        <p:nvSpPr>
          <p:cNvPr id="9" name="Marcador de posición de número de diapositiva 8">
            <a:extLst>
              <a:ext uri="{FF2B5EF4-FFF2-40B4-BE49-F238E27FC236}">
                <a16:creationId xmlns:a16="http://schemas.microsoft.com/office/drawing/2014/main" id="{5925AA27-6CFE-1406-AA12-5CB5E0410445}"/>
              </a:ext>
            </a:extLst>
          </p:cNvPr>
          <p:cNvSpPr>
            <a:spLocks noGrp="1"/>
          </p:cNvSpPr>
          <p:nvPr>
            <p:ph type="sldNum" sz="quarter" idx="4"/>
          </p:nvPr>
        </p:nvSpPr>
        <p:spPr>
          <a:xfrm>
            <a:off x="11058836" y="5836030"/>
            <a:ext cx="1041393" cy="246004"/>
          </a:xfrm>
        </p:spPr>
        <p:txBody>
          <a:bodyPr rtlCol="0"/>
          <a:lstStyle/>
          <a:p>
            <a:pPr rtl="0"/>
            <a:fld id="{CA8D9AD5-F248-4919-864A-CFD76CC027D6}" type="slidenum">
              <a:rPr lang="en-US" smtClean="0"/>
              <a:pPr rtl="0"/>
              <a:t>7</a:t>
            </a:fld>
            <a:endParaRPr lang="en-US" dirty="0"/>
          </a:p>
        </p:txBody>
      </p:sp>
      <p:pic>
        <p:nvPicPr>
          <p:cNvPr id="10" name="Imagen 9">
            <a:extLst>
              <a:ext uri="{FF2B5EF4-FFF2-40B4-BE49-F238E27FC236}">
                <a16:creationId xmlns:a16="http://schemas.microsoft.com/office/drawing/2014/main" id="{03A6C049-9F08-4101-B431-DE134EB5D8A8}"/>
              </a:ext>
            </a:extLst>
          </p:cNvPr>
          <p:cNvPicPr>
            <a:picLocks noChangeAspect="1"/>
          </p:cNvPicPr>
          <p:nvPr/>
        </p:nvPicPr>
        <p:blipFill>
          <a:blip r:embed="rId2"/>
          <a:stretch>
            <a:fillRect/>
          </a:stretch>
        </p:blipFill>
        <p:spPr>
          <a:xfrm>
            <a:off x="532082" y="1772530"/>
            <a:ext cx="4985581" cy="4309184"/>
          </a:xfrm>
          <a:prstGeom prst="rect">
            <a:avLst/>
          </a:prstGeom>
          <a:ln w="28575" cap="sq" cmpd="thickThin">
            <a:solidFill>
              <a:srgbClr val="000000"/>
            </a:solidFill>
            <a:prstDash val="solid"/>
            <a:miter lim="800000"/>
          </a:ln>
          <a:effectLst>
            <a:innerShdw blurRad="76200">
              <a:srgbClr val="000000"/>
            </a:innerShdw>
          </a:effectLst>
        </p:spPr>
      </p:pic>
      <p:sp>
        <p:nvSpPr>
          <p:cNvPr id="11" name="CuadroTexto 10">
            <a:extLst>
              <a:ext uri="{FF2B5EF4-FFF2-40B4-BE49-F238E27FC236}">
                <a16:creationId xmlns:a16="http://schemas.microsoft.com/office/drawing/2014/main" id="{74912AB4-C288-4C6C-B77D-BB04F301ED9A}"/>
              </a:ext>
            </a:extLst>
          </p:cNvPr>
          <p:cNvSpPr txBox="1"/>
          <p:nvPr/>
        </p:nvSpPr>
        <p:spPr>
          <a:xfrm>
            <a:off x="5665483" y="2080531"/>
            <a:ext cx="5864029" cy="3257174"/>
          </a:xfrm>
          <a:prstGeom prst="rect">
            <a:avLst/>
          </a:prstGeom>
          <a:noFill/>
        </p:spPr>
        <p:txBody>
          <a:bodyPr wrap="square" rtlCol="0">
            <a:spAutoFit/>
          </a:bodyPr>
          <a:lstStyle/>
          <a:p>
            <a:pPr marL="342900" indent="-342900" algn="just">
              <a:lnSpc>
                <a:spcPct val="150000"/>
              </a:lnSpc>
              <a:buAutoNum type="arabicPeriod"/>
            </a:pPr>
            <a:r>
              <a:rPr lang="es-ES" sz="2800" dirty="0"/>
              <a:t>Personero Estudiantil.</a:t>
            </a:r>
          </a:p>
          <a:p>
            <a:pPr marL="342900" indent="-342900">
              <a:lnSpc>
                <a:spcPct val="150000"/>
              </a:lnSpc>
              <a:buAutoNum type="arabicPeriod"/>
            </a:pPr>
            <a:r>
              <a:rPr lang="es-ES" sz="2800" dirty="0"/>
              <a:t>Consejo Estudiantil y  Representante de estudiantes.</a:t>
            </a:r>
          </a:p>
          <a:p>
            <a:pPr marL="342900" indent="-342900" algn="just">
              <a:lnSpc>
                <a:spcPct val="150000"/>
              </a:lnSpc>
              <a:buAutoNum type="arabicPeriod"/>
            </a:pPr>
            <a:r>
              <a:rPr lang="es-ES" sz="2800" dirty="0"/>
              <a:t>Consejo de Padres.</a:t>
            </a:r>
          </a:p>
          <a:p>
            <a:pPr marL="342900" indent="-342900" algn="just">
              <a:lnSpc>
                <a:spcPct val="150000"/>
              </a:lnSpc>
              <a:buAutoNum type="arabicPeriod"/>
            </a:pPr>
            <a:r>
              <a:rPr lang="es-ES" sz="2800" dirty="0"/>
              <a:t>Representante Educadores.</a:t>
            </a:r>
            <a:endParaRPr lang="es-CO" sz="2800" dirty="0"/>
          </a:p>
        </p:txBody>
      </p:sp>
    </p:spTree>
    <p:extLst>
      <p:ext uri="{BB962C8B-B14F-4D97-AF65-F5344CB8AC3E}">
        <p14:creationId xmlns:p14="http://schemas.microsoft.com/office/powerpoint/2010/main" val="1410693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541303C-8FB5-4A0A-84E3-50C63DFBCA15}"/>
              </a:ext>
            </a:extLst>
          </p:cNvPr>
          <p:cNvSpPr>
            <a:spLocks noGrp="1"/>
          </p:cNvSpPr>
          <p:nvPr>
            <p:ph type="ctrTitle"/>
          </p:nvPr>
        </p:nvSpPr>
        <p:spPr>
          <a:xfrm>
            <a:off x="1243012" y="441768"/>
            <a:ext cx="9705976" cy="914399"/>
          </a:xfrm>
        </p:spPr>
        <p:txBody>
          <a:bodyPr/>
          <a:lstStyle/>
          <a:p>
            <a:pPr algn="ctr"/>
            <a:r>
              <a:rPr lang="es-ES" dirty="0"/>
              <a:t>PERSONERO ESTUDIANTIL</a:t>
            </a:r>
            <a:endParaRPr lang="es-CO" dirty="0"/>
          </a:p>
        </p:txBody>
      </p:sp>
      <p:pic>
        <p:nvPicPr>
          <p:cNvPr id="9" name="Marcador de contenido 8">
            <a:extLst>
              <a:ext uri="{FF2B5EF4-FFF2-40B4-BE49-F238E27FC236}">
                <a16:creationId xmlns:a16="http://schemas.microsoft.com/office/drawing/2014/main" id="{4A3530C4-09F3-44C3-9D31-A133A01D78D8}"/>
              </a:ext>
            </a:extLst>
          </p:cNvPr>
          <p:cNvPicPr>
            <a:picLocks noGrp="1" noChangeAspect="1"/>
          </p:cNvPicPr>
          <p:nvPr>
            <p:ph sz="quarter" idx="12"/>
          </p:nvPr>
        </p:nvPicPr>
        <p:blipFill>
          <a:blip r:embed="rId2"/>
          <a:stretch>
            <a:fillRect/>
          </a:stretch>
        </p:blipFill>
        <p:spPr>
          <a:xfrm>
            <a:off x="468114" y="1820419"/>
            <a:ext cx="3103959" cy="4138613"/>
          </a:xfrm>
          <a:prstGeom prst="rect">
            <a:avLst/>
          </a:prstGeom>
          <a:ln w="28575" cap="sq" cmpd="thickThin">
            <a:solidFill>
              <a:srgbClr val="000000"/>
            </a:solidFill>
            <a:prstDash val="solid"/>
            <a:miter lim="800000"/>
          </a:ln>
          <a:effectLst>
            <a:innerShdw blurRad="76200">
              <a:srgbClr val="000000"/>
            </a:innerShdw>
          </a:effectLst>
        </p:spPr>
      </p:pic>
      <p:sp>
        <p:nvSpPr>
          <p:cNvPr id="5" name="Marcador de número de diapositiva 4">
            <a:extLst>
              <a:ext uri="{FF2B5EF4-FFF2-40B4-BE49-F238E27FC236}">
                <a16:creationId xmlns:a16="http://schemas.microsoft.com/office/drawing/2014/main" id="{A60C7493-6801-4110-98FE-5F06DFA66EDC}"/>
              </a:ext>
            </a:extLst>
          </p:cNvPr>
          <p:cNvSpPr>
            <a:spLocks noGrp="1"/>
          </p:cNvSpPr>
          <p:nvPr>
            <p:ph type="sldNum" sz="quarter" idx="4"/>
          </p:nvPr>
        </p:nvSpPr>
        <p:spPr/>
        <p:txBody>
          <a:bodyPr/>
          <a:lstStyle/>
          <a:p>
            <a:pPr rtl="0"/>
            <a:fld id="{CA8D9AD5-F248-4919-864A-CFD76CC027D6}" type="slidenum">
              <a:rPr lang="en-US" smtClean="0"/>
              <a:pPr rtl="0"/>
              <a:t>8</a:t>
            </a:fld>
            <a:endParaRPr lang="en-US" dirty="0"/>
          </a:p>
        </p:txBody>
      </p:sp>
      <p:graphicFrame>
        <p:nvGraphicFramePr>
          <p:cNvPr id="12" name="Marcador de contenido 11">
            <a:extLst>
              <a:ext uri="{FF2B5EF4-FFF2-40B4-BE49-F238E27FC236}">
                <a16:creationId xmlns:a16="http://schemas.microsoft.com/office/drawing/2014/main" id="{78D4FAAD-BF8E-47DA-BC25-0038BE580399}"/>
              </a:ext>
            </a:extLst>
          </p:cNvPr>
          <p:cNvGraphicFramePr>
            <a:graphicFrameLocks noGrp="1"/>
          </p:cNvGraphicFramePr>
          <p:nvPr>
            <p:ph sz="quarter" idx="11"/>
            <p:extLst>
              <p:ext uri="{D42A27DB-BD31-4B8C-83A1-F6EECF244321}">
                <p14:modId xmlns:p14="http://schemas.microsoft.com/office/powerpoint/2010/main" val="1163809288"/>
              </p:ext>
            </p:extLst>
          </p:nvPr>
        </p:nvGraphicFramePr>
        <p:xfrm>
          <a:off x="3790950" y="1356167"/>
          <a:ext cx="7524750" cy="4725868"/>
        </p:xfrm>
        <a:graphic>
          <a:graphicData uri="http://schemas.openxmlformats.org/drawingml/2006/table">
            <a:tbl>
              <a:tblPr/>
              <a:tblGrid>
                <a:gridCol w="2040238">
                  <a:extLst>
                    <a:ext uri="{9D8B030D-6E8A-4147-A177-3AD203B41FA5}">
                      <a16:colId xmlns:a16="http://schemas.microsoft.com/office/drawing/2014/main" val="256405620"/>
                    </a:ext>
                  </a:extLst>
                </a:gridCol>
                <a:gridCol w="1561990">
                  <a:extLst>
                    <a:ext uri="{9D8B030D-6E8A-4147-A177-3AD203B41FA5}">
                      <a16:colId xmlns:a16="http://schemas.microsoft.com/office/drawing/2014/main" val="2823689052"/>
                    </a:ext>
                  </a:extLst>
                </a:gridCol>
                <a:gridCol w="2303494">
                  <a:extLst>
                    <a:ext uri="{9D8B030D-6E8A-4147-A177-3AD203B41FA5}">
                      <a16:colId xmlns:a16="http://schemas.microsoft.com/office/drawing/2014/main" val="1436113029"/>
                    </a:ext>
                  </a:extLst>
                </a:gridCol>
                <a:gridCol w="1619028">
                  <a:extLst>
                    <a:ext uri="{9D8B030D-6E8A-4147-A177-3AD203B41FA5}">
                      <a16:colId xmlns:a16="http://schemas.microsoft.com/office/drawing/2014/main" val="2931471880"/>
                    </a:ext>
                  </a:extLst>
                </a:gridCol>
              </a:tblGrid>
              <a:tr h="191278">
                <a:tc gridSpan="4">
                  <a:txBody>
                    <a:bodyPr/>
                    <a:lstStyle/>
                    <a:p>
                      <a:pPr algn="ctr" fontAlgn="b"/>
                      <a:r>
                        <a:rPr lang="es-CO" sz="1200" b="1" i="0" u="none" strike="noStrike">
                          <a:solidFill>
                            <a:srgbClr val="000000"/>
                          </a:solidFill>
                          <a:effectLst/>
                          <a:latin typeface="Calibri" panose="020F0502020204030204" pitchFamily="34" charset="0"/>
                        </a:rPr>
                        <a:t>CRONOGRAMA PERSONERÍA</a:t>
                      </a:r>
                    </a:p>
                  </a:txBody>
                  <a:tcPr marL="7898" marR="7898" marT="7898" marB="0" anchor="b">
                    <a:lnL>
                      <a:noFill/>
                    </a:lnL>
                    <a:lnR>
                      <a:noFill/>
                    </a:lnR>
                    <a:lnT>
                      <a:noFill/>
                    </a:lnT>
                    <a:lnB w="12700" cap="flat" cmpd="sng" algn="ctr">
                      <a:solidFill>
                        <a:srgbClr val="CCCCCC"/>
                      </a:solidFill>
                      <a:prstDash val="solid"/>
                      <a:round/>
                      <a:headEnd type="none" w="med" len="med"/>
                      <a:tailEnd type="none" w="med" len="med"/>
                    </a:lnB>
                    <a:solidFill>
                      <a:srgbClr val="C00000"/>
                    </a:solidFill>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4210088661"/>
                  </a:ext>
                </a:extLst>
              </a:tr>
              <a:tr h="191278">
                <a:tc>
                  <a:txBody>
                    <a:bodyPr/>
                    <a:lstStyle/>
                    <a:p>
                      <a:pPr algn="ctr" fontAlgn="t"/>
                      <a:r>
                        <a:rPr lang="es-CO" sz="1200" b="1" i="0" u="none" strike="noStrike">
                          <a:solidFill>
                            <a:srgbClr val="FFFFFF"/>
                          </a:solidFill>
                          <a:effectLst/>
                          <a:latin typeface="Arial" panose="020B0604020202020204" pitchFamily="34" charset="0"/>
                        </a:rPr>
                        <a:t>ACTIVIDAD</a:t>
                      </a:r>
                    </a:p>
                  </a:txBody>
                  <a:tcPr marL="7898" marR="7898" marT="7898" marB="0">
                    <a:lnL w="19050" cap="flat" cmpd="sng" algn="ctr">
                      <a:solidFill>
                        <a:srgbClr val="1F3864"/>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1F3864"/>
                    </a:solidFill>
                  </a:tcPr>
                </a:tc>
                <a:tc>
                  <a:txBody>
                    <a:bodyPr/>
                    <a:lstStyle/>
                    <a:p>
                      <a:pPr algn="ctr" fontAlgn="t"/>
                      <a:r>
                        <a:rPr lang="es-CO" sz="1200" b="1" i="0" u="none" strike="noStrike">
                          <a:solidFill>
                            <a:srgbClr val="FFFFFF"/>
                          </a:solidFill>
                          <a:effectLst/>
                          <a:latin typeface="Arial" panose="020B0604020202020204" pitchFamily="34" charset="0"/>
                        </a:rPr>
                        <a:t>ALCANCE</a:t>
                      </a:r>
                    </a:p>
                  </a:txBody>
                  <a:tcPr marL="7898" marR="7898" marT="7898" marB="0">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1F3864"/>
                    </a:solidFill>
                  </a:tcPr>
                </a:tc>
                <a:tc>
                  <a:txBody>
                    <a:bodyPr/>
                    <a:lstStyle/>
                    <a:p>
                      <a:pPr algn="ctr" fontAlgn="t"/>
                      <a:r>
                        <a:rPr lang="es-CO" sz="1200" b="1" i="0" u="none" strike="noStrike">
                          <a:solidFill>
                            <a:srgbClr val="FFFFFF"/>
                          </a:solidFill>
                          <a:effectLst/>
                          <a:latin typeface="Arial" panose="020B0604020202020204" pitchFamily="34" charset="0"/>
                        </a:rPr>
                        <a:t>RESPONSABLE</a:t>
                      </a:r>
                    </a:p>
                  </a:txBody>
                  <a:tcPr marL="7898" marR="7898" marT="7898" marB="0">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1F3864"/>
                    </a:solidFill>
                  </a:tcPr>
                </a:tc>
                <a:tc>
                  <a:txBody>
                    <a:bodyPr/>
                    <a:lstStyle/>
                    <a:p>
                      <a:pPr algn="ctr" fontAlgn="t"/>
                      <a:r>
                        <a:rPr lang="es-CO" sz="1200" b="1" i="0" u="none" strike="noStrike">
                          <a:solidFill>
                            <a:srgbClr val="FFFFFF"/>
                          </a:solidFill>
                          <a:effectLst/>
                          <a:latin typeface="Arial" panose="020B0604020202020204" pitchFamily="34" charset="0"/>
                        </a:rPr>
                        <a:t>FECHA</a:t>
                      </a:r>
                    </a:p>
                  </a:txBody>
                  <a:tcPr marL="7898" marR="7898" marT="7898" marB="0">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1F3864"/>
                    </a:solidFill>
                  </a:tcPr>
                </a:tc>
                <a:extLst>
                  <a:ext uri="{0D108BD9-81ED-4DB2-BD59-A6C34878D82A}">
                    <a16:rowId xmlns:a16="http://schemas.microsoft.com/office/drawing/2014/main" val="1651608201"/>
                  </a:ext>
                </a:extLst>
              </a:tr>
              <a:tr h="557998">
                <a:tc>
                  <a:txBody>
                    <a:bodyPr/>
                    <a:lstStyle/>
                    <a:p>
                      <a:pPr algn="ctr" fontAlgn="ctr"/>
                      <a:r>
                        <a:rPr lang="es-ES" sz="1200" b="1" i="0" u="none" strike="noStrike" dirty="0">
                          <a:solidFill>
                            <a:srgbClr val="000000"/>
                          </a:solidFill>
                          <a:effectLst/>
                          <a:latin typeface="Calibri" panose="020F0502020204030204" pitchFamily="34" charset="0"/>
                        </a:rPr>
                        <a:t>Motivación de los y las estudiantes de grado once para inscripción de personería.</a:t>
                      </a:r>
                    </a:p>
                  </a:txBody>
                  <a:tcPr marL="7898" marR="7898" marT="7898" marB="0" anchor="ctr">
                    <a:lnL w="12700" cap="flat" cmpd="sng" algn="ctr">
                      <a:solidFill>
                        <a:srgbClr val="000000"/>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tc>
                  <a:txBody>
                    <a:bodyPr/>
                    <a:lstStyle/>
                    <a:p>
                      <a:pPr algn="ctr" fontAlgn="ctr"/>
                      <a:r>
                        <a:rPr lang="es-CO" sz="1200" b="1" i="0" u="none" strike="noStrike">
                          <a:solidFill>
                            <a:srgbClr val="000000"/>
                          </a:solidFill>
                          <a:effectLst/>
                          <a:latin typeface="Calibri" panose="020F0502020204030204" pitchFamily="34" charset="0"/>
                        </a:rPr>
                        <a:t>Estudiantes de grado Once</a:t>
                      </a:r>
                    </a:p>
                  </a:txBody>
                  <a:tcPr marL="7898" marR="7898" marT="7898"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tc>
                  <a:txBody>
                    <a:bodyPr/>
                    <a:lstStyle/>
                    <a:p>
                      <a:pPr algn="ctr" fontAlgn="ctr"/>
                      <a:r>
                        <a:rPr lang="es-ES" sz="1200" b="1" i="0" u="none" strike="noStrike">
                          <a:solidFill>
                            <a:srgbClr val="000000"/>
                          </a:solidFill>
                          <a:effectLst/>
                          <a:latin typeface="Calibri" panose="020F0502020204030204" pitchFamily="34" charset="0"/>
                        </a:rPr>
                        <a:t>Educadores del área de Ciencias Sociales del grado 11°</a:t>
                      </a:r>
                    </a:p>
                  </a:txBody>
                  <a:tcPr marL="7898" marR="7898" marT="7898"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tc>
                  <a:txBody>
                    <a:bodyPr/>
                    <a:lstStyle/>
                    <a:p>
                      <a:pPr algn="ctr" fontAlgn="ctr"/>
                      <a:r>
                        <a:rPr lang="es-CO" sz="1200" b="1" i="0" u="none" strike="noStrike">
                          <a:solidFill>
                            <a:srgbClr val="000000"/>
                          </a:solidFill>
                          <a:effectLst/>
                          <a:latin typeface="Calibri" panose="020F0502020204030204" pitchFamily="34" charset="0"/>
                        </a:rPr>
                        <a:t>21-28 DE ENERO</a:t>
                      </a:r>
                    </a:p>
                  </a:txBody>
                  <a:tcPr marL="7898" marR="7898" marT="7898" marB="0" anchor="ctr">
                    <a:lnL w="12700" cap="flat" cmpd="sng" algn="ctr">
                      <a:solidFill>
                        <a:srgbClr val="CCCCCC"/>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3235944165"/>
                  </a:ext>
                </a:extLst>
              </a:tr>
              <a:tr h="374639">
                <a:tc>
                  <a:txBody>
                    <a:bodyPr/>
                    <a:lstStyle/>
                    <a:p>
                      <a:pPr algn="ctr" fontAlgn="ctr"/>
                      <a:r>
                        <a:rPr lang="es-ES" sz="1200" b="1" i="0" u="none" strike="noStrike">
                          <a:solidFill>
                            <a:srgbClr val="000000"/>
                          </a:solidFill>
                          <a:effectLst/>
                          <a:latin typeface="Calibri" panose="020F0502020204030204" pitchFamily="34" charset="0"/>
                        </a:rPr>
                        <a:t>Inscripción de candidatos a la personería.</a:t>
                      </a:r>
                    </a:p>
                  </a:txBody>
                  <a:tcPr marL="7898" marR="7898" marT="7898" marB="0" anchor="ctr">
                    <a:lnL w="12700" cap="flat" cmpd="sng" algn="ctr">
                      <a:solidFill>
                        <a:srgbClr val="000000"/>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tc>
                  <a:txBody>
                    <a:bodyPr/>
                    <a:lstStyle/>
                    <a:p>
                      <a:pPr algn="ctr" fontAlgn="ctr"/>
                      <a:r>
                        <a:rPr lang="es-CO" sz="1200" b="1" i="0" u="none" strike="noStrike">
                          <a:solidFill>
                            <a:srgbClr val="000000"/>
                          </a:solidFill>
                          <a:effectLst/>
                          <a:latin typeface="Calibri" panose="020F0502020204030204" pitchFamily="34" charset="0"/>
                        </a:rPr>
                        <a:t>Estudiantes de grado Once</a:t>
                      </a:r>
                    </a:p>
                  </a:txBody>
                  <a:tcPr marL="7898" marR="7898" marT="7898"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tc>
                  <a:txBody>
                    <a:bodyPr/>
                    <a:lstStyle/>
                    <a:p>
                      <a:pPr algn="ctr" fontAlgn="ctr"/>
                      <a:r>
                        <a:rPr lang="es-ES" sz="1200" b="1" i="0" u="none" strike="noStrike">
                          <a:solidFill>
                            <a:srgbClr val="000000"/>
                          </a:solidFill>
                          <a:effectLst/>
                          <a:latin typeface="Calibri" panose="020F0502020204030204" pitchFamily="34" charset="0"/>
                        </a:rPr>
                        <a:t>Educadores líderes del Área de Ciencias Sociales.</a:t>
                      </a:r>
                    </a:p>
                  </a:txBody>
                  <a:tcPr marL="7898" marR="7898" marT="7898"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tc>
                  <a:txBody>
                    <a:bodyPr/>
                    <a:lstStyle/>
                    <a:p>
                      <a:pPr algn="ctr" fontAlgn="ctr"/>
                      <a:r>
                        <a:rPr lang="es-CO" sz="1200" b="1" i="0" u="none" strike="noStrike">
                          <a:solidFill>
                            <a:srgbClr val="000000"/>
                          </a:solidFill>
                          <a:effectLst/>
                          <a:latin typeface="Calibri" panose="020F0502020204030204" pitchFamily="34" charset="0"/>
                        </a:rPr>
                        <a:t>4 DE FEBRERO</a:t>
                      </a:r>
                    </a:p>
                  </a:txBody>
                  <a:tcPr marL="7898" marR="7898" marT="7898" marB="0" anchor="ctr">
                    <a:lnL w="12700" cap="flat" cmpd="sng" algn="ctr">
                      <a:solidFill>
                        <a:srgbClr val="CCCCCC"/>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3629982087"/>
                  </a:ext>
                </a:extLst>
              </a:tr>
              <a:tr h="483049">
                <a:tc>
                  <a:txBody>
                    <a:bodyPr/>
                    <a:lstStyle/>
                    <a:p>
                      <a:pPr algn="ctr" fontAlgn="ctr"/>
                      <a:r>
                        <a:rPr lang="es-ES" sz="1200" b="1" i="0" u="none" strike="noStrike" dirty="0">
                          <a:solidFill>
                            <a:srgbClr val="000000"/>
                          </a:solidFill>
                          <a:effectLst/>
                          <a:latin typeface="Calibri" panose="020F0502020204030204" pitchFamily="34" charset="0"/>
                        </a:rPr>
                        <a:t>Encuentro para elaboración del plan de gobierno</a:t>
                      </a:r>
                    </a:p>
                  </a:txBody>
                  <a:tcPr marL="7898" marR="7898" marT="7898" marB="0" anchor="ctr">
                    <a:lnL w="12700" cap="flat" cmpd="sng" algn="ctr">
                      <a:solidFill>
                        <a:srgbClr val="000000"/>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tc>
                  <a:txBody>
                    <a:bodyPr/>
                    <a:lstStyle/>
                    <a:p>
                      <a:pPr algn="ctr" fontAlgn="ctr"/>
                      <a:r>
                        <a:rPr lang="es-CO" sz="1200" b="1" i="0" u="none" strike="noStrike">
                          <a:solidFill>
                            <a:srgbClr val="000000"/>
                          </a:solidFill>
                          <a:effectLst/>
                          <a:latin typeface="Calibri" panose="020F0502020204030204" pitchFamily="34" charset="0"/>
                        </a:rPr>
                        <a:t>Equipos de Trabajo</a:t>
                      </a:r>
                    </a:p>
                  </a:txBody>
                  <a:tcPr marL="7898" marR="7898" marT="7898"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tc>
                  <a:txBody>
                    <a:bodyPr/>
                    <a:lstStyle/>
                    <a:p>
                      <a:pPr algn="ctr" fontAlgn="ctr"/>
                      <a:r>
                        <a:rPr lang="es-ES" sz="1200" b="1" i="0" u="none" strike="noStrike">
                          <a:solidFill>
                            <a:srgbClr val="000000"/>
                          </a:solidFill>
                          <a:effectLst/>
                          <a:latin typeface="Calibri" panose="020F0502020204030204" pitchFamily="34" charset="0"/>
                        </a:rPr>
                        <a:t>Educadores del área de Ciencias Sociales del grado 11°</a:t>
                      </a:r>
                    </a:p>
                  </a:txBody>
                  <a:tcPr marL="7898" marR="7898" marT="7898"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tc>
                  <a:txBody>
                    <a:bodyPr/>
                    <a:lstStyle/>
                    <a:p>
                      <a:pPr algn="ctr" fontAlgn="ctr"/>
                      <a:r>
                        <a:rPr lang="es-CO" sz="1200" b="1" i="0" u="none" strike="noStrike">
                          <a:solidFill>
                            <a:srgbClr val="000000"/>
                          </a:solidFill>
                          <a:effectLst/>
                          <a:latin typeface="Calibri" panose="020F0502020204030204" pitchFamily="34" charset="0"/>
                        </a:rPr>
                        <a:t>6 DE FEBRERO</a:t>
                      </a:r>
                    </a:p>
                  </a:txBody>
                  <a:tcPr marL="7898" marR="7898" marT="7898" marB="0" anchor="ctr">
                    <a:lnL w="12700" cap="flat" cmpd="sng" algn="ctr">
                      <a:solidFill>
                        <a:srgbClr val="CCCCCC"/>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2391945300"/>
                  </a:ext>
                </a:extLst>
              </a:tr>
              <a:tr h="483049">
                <a:tc>
                  <a:txBody>
                    <a:bodyPr/>
                    <a:lstStyle/>
                    <a:p>
                      <a:pPr algn="ctr" fontAlgn="ctr"/>
                      <a:r>
                        <a:rPr lang="es-ES" sz="1200" b="1" i="0" u="none" strike="noStrike" dirty="0">
                          <a:solidFill>
                            <a:srgbClr val="000000"/>
                          </a:solidFill>
                          <a:effectLst/>
                          <a:latin typeface="Calibri" panose="020F0502020204030204" pitchFamily="34" charset="0"/>
                        </a:rPr>
                        <a:t>Presentación ante el tribunal de garantías</a:t>
                      </a:r>
                    </a:p>
                  </a:txBody>
                  <a:tcPr marL="7898" marR="7898" marT="7898" marB="0" anchor="ctr">
                    <a:lnL w="12700" cap="flat" cmpd="sng" algn="ctr">
                      <a:solidFill>
                        <a:srgbClr val="000000"/>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tc>
                  <a:txBody>
                    <a:bodyPr/>
                    <a:lstStyle/>
                    <a:p>
                      <a:pPr algn="ctr" fontAlgn="ctr"/>
                      <a:r>
                        <a:rPr lang="es-CO" sz="1200" b="1" i="0" u="none" strike="noStrike">
                          <a:solidFill>
                            <a:srgbClr val="000000"/>
                          </a:solidFill>
                          <a:effectLst/>
                          <a:latin typeface="Calibri" panose="020F0502020204030204" pitchFamily="34" charset="0"/>
                        </a:rPr>
                        <a:t>Equipos de Trabajo</a:t>
                      </a:r>
                    </a:p>
                  </a:txBody>
                  <a:tcPr marL="7898" marR="7898" marT="7898"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tc>
                  <a:txBody>
                    <a:bodyPr/>
                    <a:lstStyle/>
                    <a:p>
                      <a:pPr algn="ctr" fontAlgn="ctr"/>
                      <a:r>
                        <a:rPr lang="es-ES" sz="1200" b="1" i="0" u="none" strike="noStrike">
                          <a:solidFill>
                            <a:srgbClr val="000000"/>
                          </a:solidFill>
                          <a:effectLst/>
                          <a:latin typeface="Calibri" panose="020F0502020204030204" pitchFamily="34" charset="0"/>
                        </a:rPr>
                        <a:t>Educadores del área de Ciencias Sociales del grado 11°</a:t>
                      </a:r>
                    </a:p>
                  </a:txBody>
                  <a:tcPr marL="7898" marR="7898" marT="7898"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tc>
                  <a:txBody>
                    <a:bodyPr/>
                    <a:lstStyle/>
                    <a:p>
                      <a:pPr algn="ctr" fontAlgn="ctr"/>
                      <a:r>
                        <a:rPr lang="es-CO" sz="1200" b="1" i="0" u="none" strike="noStrike">
                          <a:solidFill>
                            <a:srgbClr val="000000"/>
                          </a:solidFill>
                          <a:effectLst/>
                          <a:latin typeface="Calibri" panose="020F0502020204030204" pitchFamily="34" charset="0"/>
                        </a:rPr>
                        <a:t>10 DE FEBRERO</a:t>
                      </a:r>
                    </a:p>
                  </a:txBody>
                  <a:tcPr marL="7898" marR="7898" marT="7898" marB="0" anchor="ctr">
                    <a:lnL w="12700" cap="flat" cmpd="sng" algn="ctr">
                      <a:solidFill>
                        <a:srgbClr val="CCCCCC"/>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3453930221"/>
                  </a:ext>
                </a:extLst>
              </a:tr>
              <a:tr h="557998">
                <a:tc>
                  <a:txBody>
                    <a:bodyPr/>
                    <a:lstStyle/>
                    <a:p>
                      <a:pPr algn="ctr" fontAlgn="ctr"/>
                      <a:r>
                        <a:rPr lang="es-ES" sz="1200" b="1" i="0" u="none" strike="noStrike" dirty="0">
                          <a:solidFill>
                            <a:srgbClr val="000000"/>
                          </a:solidFill>
                          <a:effectLst/>
                          <a:latin typeface="Calibri" panose="020F0502020204030204" pitchFamily="34" charset="0"/>
                        </a:rPr>
                        <a:t>Revisión y aprobación de propuestas por parte del tribunal de garantías</a:t>
                      </a:r>
                    </a:p>
                  </a:txBody>
                  <a:tcPr marL="7898" marR="7898" marT="7898" marB="0" anchor="ctr">
                    <a:lnL w="12700" cap="flat" cmpd="sng" algn="ctr">
                      <a:solidFill>
                        <a:srgbClr val="000000"/>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tc>
                  <a:txBody>
                    <a:bodyPr/>
                    <a:lstStyle/>
                    <a:p>
                      <a:pPr algn="ctr" fontAlgn="ctr"/>
                      <a:r>
                        <a:rPr lang="es-CO" sz="1200" b="1" i="0" u="none" strike="noStrike">
                          <a:solidFill>
                            <a:srgbClr val="000000"/>
                          </a:solidFill>
                          <a:effectLst/>
                          <a:latin typeface="Calibri" panose="020F0502020204030204" pitchFamily="34" charset="0"/>
                        </a:rPr>
                        <a:t>Tribunal de Garantías</a:t>
                      </a:r>
                    </a:p>
                  </a:txBody>
                  <a:tcPr marL="7898" marR="7898" marT="7898"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tc>
                  <a:txBody>
                    <a:bodyPr/>
                    <a:lstStyle/>
                    <a:p>
                      <a:pPr algn="ctr" fontAlgn="ctr"/>
                      <a:r>
                        <a:rPr lang="es-CO" sz="1200" b="1" i="0" u="none" strike="noStrike">
                          <a:solidFill>
                            <a:srgbClr val="000000"/>
                          </a:solidFill>
                          <a:effectLst/>
                          <a:latin typeface="Calibri" panose="020F0502020204030204" pitchFamily="34" charset="0"/>
                        </a:rPr>
                        <a:t>Tribunal de garantias electorales</a:t>
                      </a:r>
                    </a:p>
                  </a:txBody>
                  <a:tcPr marL="7898" marR="7898" marT="7898"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tc>
                  <a:txBody>
                    <a:bodyPr/>
                    <a:lstStyle/>
                    <a:p>
                      <a:pPr algn="ctr" fontAlgn="ctr"/>
                      <a:r>
                        <a:rPr lang="es-CO" sz="1200" b="1" i="0" u="none" strike="noStrike">
                          <a:solidFill>
                            <a:srgbClr val="000000"/>
                          </a:solidFill>
                          <a:effectLst/>
                          <a:latin typeface="Calibri" panose="020F0502020204030204" pitchFamily="34" charset="0"/>
                        </a:rPr>
                        <a:t>11-12 de FEBRERO</a:t>
                      </a:r>
                    </a:p>
                  </a:txBody>
                  <a:tcPr marL="7898" marR="7898" marT="7898" marB="0" anchor="ctr">
                    <a:lnL w="12700" cap="flat" cmpd="sng" algn="ctr">
                      <a:solidFill>
                        <a:srgbClr val="CCCCCC"/>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2296788876"/>
                  </a:ext>
                </a:extLst>
              </a:tr>
              <a:tr h="374639">
                <a:tc>
                  <a:txBody>
                    <a:bodyPr/>
                    <a:lstStyle/>
                    <a:p>
                      <a:pPr algn="ctr" fontAlgn="ctr"/>
                      <a:r>
                        <a:rPr lang="es-ES" sz="1200" b="1" i="0" u="none" strike="noStrike">
                          <a:solidFill>
                            <a:srgbClr val="000000"/>
                          </a:solidFill>
                          <a:effectLst/>
                          <a:latin typeface="Calibri" panose="020F0502020204030204" pitchFamily="34" charset="0"/>
                        </a:rPr>
                        <a:t>Campañas electorales de candidatos a Personería</a:t>
                      </a:r>
                    </a:p>
                  </a:txBody>
                  <a:tcPr marL="7898" marR="7898" marT="7898" marB="0" anchor="ctr">
                    <a:lnL w="12700" cap="flat" cmpd="sng" algn="ctr">
                      <a:solidFill>
                        <a:srgbClr val="000000"/>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tc>
                  <a:txBody>
                    <a:bodyPr/>
                    <a:lstStyle/>
                    <a:p>
                      <a:pPr algn="ctr" fontAlgn="ctr"/>
                      <a:r>
                        <a:rPr lang="es-CO" sz="1200" b="1" i="0" u="none" strike="noStrike">
                          <a:solidFill>
                            <a:srgbClr val="000000"/>
                          </a:solidFill>
                          <a:effectLst/>
                          <a:latin typeface="Calibri" panose="020F0502020204030204" pitchFamily="34" charset="0"/>
                        </a:rPr>
                        <a:t>Comunidad Escolar</a:t>
                      </a:r>
                    </a:p>
                  </a:txBody>
                  <a:tcPr marL="7898" marR="7898" marT="7898"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tc>
                  <a:txBody>
                    <a:bodyPr/>
                    <a:lstStyle/>
                    <a:p>
                      <a:pPr algn="ctr" fontAlgn="ctr"/>
                      <a:r>
                        <a:rPr lang="es-CO" sz="1200" b="1" i="0" u="none" strike="noStrike">
                          <a:solidFill>
                            <a:srgbClr val="000000"/>
                          </a:solidFill>
                          <a:effectLst/>
                          <a:latin typeface="Calibri" panose="020F0502020204030204" pitchFamily="34" charset="0"/>
                        </a:rPr>
                        <a:t>Candidatos</a:t>
                      </a:r>
                    </a:p>
                  </a:txBody>
                  <a:tcPr marL="7898" marR="7898" marT="7898"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tc>
                  <a:txBody>
                    <a:bodyPr/>
                    <a:lstStyle/>
                    <a:p>
                      <a:pPr algn="ctr" fontAlgn="ctr"/>
                      <a:r>
                        <a:rPr lang="es-CO" sz="1200" b="1" i="0" u="none" strike="noStrike">
                          <a:solidFill>
                            <a:srgbClr val="000000"/>
                          </a:solidFill>
                          <a:effectLst/>
                          <a:latin typeface="Calibri" panose="020F0502020204030204" pitchFamily="34" charset="0"/>
                        </a:rPr>
                        <a:t>13-21 DE FEBRERO</a:t>
                      </a:r>
                    </a:p>
                  </a:txBody>
                  <a:tcPr marL="7898" marR="7898" marT="7898" marB="0" anchor="ctr">
                    <a:lnL w="12700" cap="flat" cmpd="sng" algn="ctr">
                      <a:solidFill>
                        <a:srgbClr val="CCCCCC"/>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1849379586"/>
                  </a:ext>
                </a:extLst>
              </a:tr>
              <a:tr h="388023">
                <a:tc>
                  <a:txBody>
                    <a:bodyPr/>
                    <a:lstStyle/>
                    <a:p>
                      <a:pPr algn="ctr" fontAlgn="ctr"/>
                      <a:r>
                        <a:rPr lang="es-ES" sz="1200" b="1" i="0" u="none" strike="noStrike">
                          <a:solidFill>
                            <a:srgbClr val="000000"/>
                          </a:solidFill>
                          <a:effectLst/>
                          <a:latin typeface="Calibri" panose="020F0502020204030204" pitchFamily="34" charset="0"/>
                        </a:rPr>
                        <a:t>Conversatorio con los candidatos a la personería</a:t>
                      </a:r>
                    </a:p>
                  </a:txBody>
                  <a:tcPr marL="7898" marR="7898" marT="7898" marB="0" anchor="ctr">
                    <a:lnL w="12700" cap="flat" cmpd="sng" algn="ctr">
                      <a:solidFill>
                        <a:srgbClr val="000000"/>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tc>
                  <a:txBody>
                    <a:bodyPr/>
                    <a:lstStyle/>
                    <a:p>
                      <a:pPr algn="ctr" fontAlgn="ctr"/>
                      <a:r>
                        <a:rPr lang="es-CO" sz="1200" b="1" i="0" u="none" strike="noStrike">
                          <a:solidFill>
                            <a:srgbClr val="000000"/>
                          </a:solidFill>
                          <a:effectLst/>
                          <a:latin typeface="Calibri" panose="020F0502020204030204" pitchFamily="34" charset="0"/>
                        </a:rPr>
                        <a:t>Grado 4°-11°</a:t>
                      </a:r>
                    </a:p>
                  </a:txBody>
                  <a:tcPr marL="7898" marR="7898" marT="7898"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tc>
                  <a:txBody>
                    <a:bodyPr/>
                    <a:lstStyle/>
                    <a:p>
                      <a:pPr algn="ctr" fontAlgn="ctr"/>
                      <a:r>
                        <a:rPr lang="es-ES" sz="1200" b="1" i="0" u="none" strike="noStrike">
                          <a:solidFill>
                            <a:srgbClr val="000000"/>
                          </a:solidFill>
                          <a:effectLst/>
                          <a:latin typeface="Calibri" panose="020F0502020204030204" pitchFamily="34" charset="0"/>
                        </a:rPr>
                        <a:t>Educadores líderes del Área de Ciencias Sociales.</a:t>
                      </a:r>
                    </a:p>
                  </a:txBody>
                  <a:tcPr marL="7898" marR="7898" marT="7898"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tc>
                  <a:txBody>
                    <a:bodyPr/>
                    <a:lstStyle/>
                    <a:p>
                      <a:pPr algn="ctr" fontAlgn="ctr"/>
                      <a:r>
                        <a:rPr lang="es-CO" sz="1200" b="1" i="0" u="none" strike="noStrike">
                          <a:solidFill>
                            <a:srgbClr val="000000"/>
                          </a:solidFill>
                          <a:effectLst/>
                          <a:latin typeface="Calibri" panose="020F0502020204030204" pitchFamily="34" charset="0"/>
                        </a:rPr>
                        <a:t>21 DE FEBRERO</a:t>
                      </a:r>
                    </a:p>
                  </a:txBody>
                  <a:tcPr marL="7898" marR="7898" marT="7898" marB="0" anchor="ctr">
                    <a:lnL w="12700" cap="flat" cmpd="sng" algn="ctr">
                      <a:solidFill>
                        <a:srgbClr val="CCCCCC"/>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2859327470"/>
                  </a:ext>
                </a:extLst>
              </a:tr>
              <a:tr h="374639">
                <a:tc>
                  <a:txBody>
                    <a:bodyPr/>
                    <a:lstStyle/>
                    <a:p>
                      <a:pPr algn="ctr" fontAlgn="ctr"/>
                      <a:r>
                        <a:rPr lang="es-CO" sz="1200" b="1" i="0" u="none" strike="noStrike">
                          <a:solidFill>
                            <a:srgbClr val="000000"/>
                          </a:solidFill>
                          <a:effectLst/>
                          <a:latin typeface="Calibri" panose="020F0502020204030204" pitchFamily="34" charset="0"/>
                        </a:rPr>
                        <a:t>Silencio Electoral</a:t>
                      </a:r>
                    </a:p>
                  </a:txBody>
                  <a:tcPr marL="7898" marR="7898" marT="7898" marB="0" anchor="ctr">
                    <a:lnL w="12700" cap="flat" cmpd="sng" algn="ctr">
                      <a:solidFill>
                        <a:srgbClr val="000000"/>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tc>
                  <a:txBody>
                    <a:bodyPr/>
                    <a:lstStyle/>
                    <a:p>
                      <a:pPr algn="ctr" fontAlgn="ctr"/>
                      <a:r>
                        <a:rPr lang="es-ES" sz="1200" b="1" i="0" u="none" strike="noStrike">
                          <a:solidFill>
                            <a:srgbClr val="000000"/>
                          </a:solidFill>
                          <a:effectLst/>
                          <a:latin typeface="Calibri" panose="020F0502020204030204" pitchFamily="34" charset="0"/>
                        </a:rPr>
                        <a:t>Candidatos Y equipos de trabajo</a:t>
                      </a:r>
                    </a:p>
                  </a:txBody>
                  <a:tcPr marL="7898" marR="7898" marT="7898"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tc>
                  <a:txBody>
                    <a:bodyPr/>
                    <a:lstStyle/>
                    <a:p>
                      <a:pPr algn="ctr" fontAlgn="ctr"/>
                      <a:r>
                        <a:rPr lang="es-CO" sz="1200" b="1" i="0" u="none" strike="noStrike">
                          <a:solidFill>
                            <a:srgbClr val="000000"/>
                          </a:solidFill>
                          <a:effectLst/>
                          <a:latin typeface="Calibri" panose="020F0502020204030204" pitchFamily="34" charset="0"/>
                        </a:rPr>
                        <a:t>Tribunal de garantías electorales.</a:t>
                      </a:r>
                    </a:p>
                  </a:txBody>
                  <a:tcPr marL="7898" marR="7898" marT="7898"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tc>
                  <a:txBody>
                    <a:bodyPr/>
                    <a:lstStyle/>
                    <a:p>
                      <a:pPr algn="ctr" fontAlgn="ctr"/>
                      <a:r>
                        <a:rPr lang="es-CO" sz="1200" b="1" i="0" u="none" strike="noStrike">
                          <a:solidFill>
                            <a:srgbClr val="000000"/>
                          </a:solidFill>
                          <a:effectLst/>
                          <a:latin typeface="Calibri" panose="020F0502020204030204" pitchFamily="34" charset="0"/>
                        </a:rPr>
                        <a:t>24- 27 DE FEBRERO</a:t>
                      </a:r>
                    </a:p>
                  </a:txBody>
                  <a:tcPr marL="7898" marR="7898" marT="7898" marB="0" anchor="ctr">
                    <a:lnL w="12700" cap="flat" cmpd="sng" algn="ctr">
                      <a:solidFill>
                        <a:srgbClr val="CCCCCC"/>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423730827"/>
                  </a:ext>
                </a:extLst>
              </a:tr>
              <a:tr h="374639">
                <a:tc>
                  <a:txBody>
                    <a:bodyPr/>
                    <a:lstStyle/>
                    <a:p>
                      <a:pPr algn="ctr" fontAlgn="ctr"/>
                      <a:r>
                        <a:rPr lang="es-CO" sz="1200" b="1" i="0" u="none" strike="noStrike">
                          <a:solidFill>
                            <a:srgbClr val="000000"/>
                          </a:solidFill>
                          <a:effectLst/>
                          <a:latin typeface="Calibri" panose="020F0502020204030204" pitchFamily="34" charset="0"/>
                        </a:rPr>
                        <a:t>Elecciones del personero estudiantil</a:t>
                      </a:r>
                    </a:p>
                  </a:txBody>
                  <a:tcPr marL="7898" marR="7898" marT="7898" marB="0" anchor="ctr">
                    <a:lnL w="12700" cap="flat" cmpd="sng" algn="ctr">
                      <a:solidFill>
                        <a:srgbClr val="000000"/>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tc>
                  <a:txBody>
                    <a:bodyPr/>
                    <a:lstStyle/>
                    <a:p>
                      <a:pPr algn="ctr" fontAlgn="ctr"/>
                      <a:r>
                        <a:rPr lang="es-CO" sz="1200" b="1" i="0" u="none" strike="noStrike">
                          <a:solidFill>
                            <a:srgbClr val="000000"/>
                          </a:solidFill>
                          <a:effectLst/>
                          <a:latin typeface="Calibri" panose="020F0502020204030204" pitchFamily="34" charset="0"/>
                        </a:rPr>
                        <a:t>Estudiantes.</a:t>
                      </a:r>
                    </a:p>
                  </a:txBody>
                  <a:tcPr marL="7898" marR="7898" marT="7898"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tc>
                  <a:txBody>
                    <a:bodyPr/>
                    <a:lstStyle/>
                    <a:p>
                      <a:pPr algn="ctr" fontAlgn="ctr"/>
                      <a:r>
                        <a:rPr lang="es-CO" sz="1200" b="1" i="0" u="none" strike="noStrike">
                          <a:solidFill>
                            <a:srgbClr val="000000"/>
                          </a:solidFill>
                          <a:effectLst/>
                          <a:latin typeface="Calibri" panose="020F0502020204030204" pitchFamily="34" charset="0"/>
                        </a:rPr>
                        <a:t>Tribunal de garantías electorales.</a:t>
                      </a:r>
                    </a:p>
                  </a:txBody>
                  <a:tcPr marL="7898" marR="7898" marT="7898"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tc>
                  <a:txBody>
                    <a:bodyPr/>
                    <a:lstStyle/>
                    <a:p>
                      <a:pPr algn="ctr" fontAlgn="ctr"/>
                      <a:r>
                        <a:rPr lang="es-CO" sz="1200" b="1" i="0" u="none" strike="noStrike">
                          <a:solidFill>
                            <a:srgbClr val="000000"/>
                          </a:solidFill>
                          <a:effectLst/>
                          <a:latin typeface="Calibri" panose="020F0502020204030204" pitchFamily="34" charset="0"/>
                        </a:rPr>
                        <a:t>27 DE FEBRERO</a:t>
                      </a:r>
                    </a:p>
                  </a:txBody>
                  <a:tcPr marL="7898" marR="7898" marT="7898" marB="0" anchor="ctr">
                    <a:lnL w="12700" cap="flat" cmpd="sng" algn="ctr">
                      <a:solidFill>
                        <a:srgbClr val="CCCCCC"/>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2103414793"/>
                  </a:ext>
                </a:extLst>
              </a:tr>
              <a:tr h="374639">
                <a:tc>
                  <a:txBody>
                    <a:bodyPr/>
                    <a:lstStyle/>
                    <a:p>
                      <a:pPr algn="ctr" fontAlgn="ctr"/>
                      <a:r>
                        <a:rPr lang="es-ES" sz="1200" b="1" i="0" u="none" strike="noStrike">
                          <a:solidFill>
                            <a:srgbClr val="000000"/>
                          </a:solidFill>
                          <a:effectLst/>
                          <a:latin typeface="Calibri" panose="020F0502020204030204" pitchFamily="34" charset="0"/>
                        </a:rPr>
                        <a:t>Posesión de los miembros del Gobierno Escolar</a:t>
                      </a:r>
                    </a:p>
                  </a:txBody>
                  <a:tcPr marL="7898" marR="7898" marT="7898" marB="0" anchor="ctr">
                    <a:lnL w="12700" cap="flat" cmpd="sng" algn="ctr">
                      <a:solidFill>
                        <a:srgbClr val="000000"/>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CO" sz="1200" b="1" i="0" u="none" strike="noStrike">
                          <a:solidFill>
                            <a:srgbClr val="000000"/>
                          </a:solidFill>
                          <a:effectLst/>
                          <a:latin typeface="Calibri" panose="020F0502020204030204" pitchFamily="34" charset="0"/>
                        </a:rPr>
                        <a:t>Comunidad Educativa.</a:t>
                      </a:r>
                    </a:p>
                  </a:txBody>
                  <a:tcPr marL="7898" marR="7898" marT="7898"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CO" sz="1200" b="1" i="0" u="none" strike="noStrike">
                          <a:solidFill>
                            <a:srgbClr val="000000"/>
                          </a:solidFill>
                          <a:effectLst/>
                          <a:latin typeface="Calibri" panose="020F0502020204030204" pitchFamily="34" charset="0"/>
                        </a:rPr>
                        <a:t>Líder del Proyecto</a:t>
                      </a:r>
                    </a:p>
                  </a:txBody>
                  <a:tcPr marL="7898" marR="7898" marT="7898"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CO" sz="1200" b="1" i="0" u="none" strike="noStrike" dirty="0">
                          <a:solidFill>
                            <a:srgbClr val="000000"/>
                          </a:solidFill>
                          <a:effectLst/>
                          <a:latin typeface="Calibri" panose="020F0502020204030204" pitchFamily="34" charset="0"/>
                        </a:rPr>
                        <a:t>28 DE FEBRERO</a:t>
                      </a:r>
                    </a:p>
                  </a:txBody>
                  <a:tcPr marL="7898" marR="7898" marT="7898" marB="0" anchor="ctr">
                    <a:lnL w="12700" cap="flat" cmpd="sng" algn="ctr">
                      <a:solidFill>
                        <a:srgbClr val="CCCCCC"/>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40041282"/>
                  </a:ext>
                </a:extLst>
              </a:tr>
            </a:tbl>
          </a:graphicData>
        </a:graphic>
      </p:graphicFrame>
    </p:spTree>
    <p:extLst>
      <p:ext uri="{BB962C8B-B14F-4D97-AF65-F5344CB8AC3E}">
        <p14:creationId xmlns:p14="http://schemas.microsoft.com/office/powerpoint/2010/main" val="800500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6B9A34D-9418-BFBD-12B0-821DAF1D28A8}"/>
              </a:ext>
            </a:extLst>
          </p:cNvPr>
          <p:cNvSpPr>
            <a:spLocks noGrp="1"/>
          </p:cNvSpPr>
          <p:nvPr>
            <p:ph type="ctrTitle"/>
          </p:nvPr>
        </p:nvSpPr>
        <p:spPr>
          <a:xfrm>
            <a:off x="1243012" y="771526"/>
            <a:ext cx="9691688" cy="914399"/>
          </a:xfrm>
        </p:spPr>
        <p:txBody>
          <a:bodyPr rtlCol="0"/>
          <a:lstStyle/>
          <a:p>
            <a:pPr algn="ctr" rtl="0"/>
            <a:r>
              <a:rPr lang="es" dirty="0"/>
              <a:t>PERFILES DE CARGO-PERSONERO</a:t>
            </a:r>
          </a:p>
        </p:txBody>
      </p:sp>
      <p:sp>
        <p:nvSpPr>
          <p:cNvPr id="18" name="Marcador de número de diapositiva 17">
            <a:extLst>
              <a:ext uri="{FF2B5EF4-FFF2-40B4-BE49-F238E27FC236}">
                <a16:creationId xmlns:a16="http://schemas.microsoft.com/office/drawing/2014/main" id="{11665E79-24C6-9799-B99E-D5BFD0B97A41}"/>
              </a:ext>
            </a:extLst>
          </p:cNvPr>
          <p:cNvSpPr>
            <a:spLocks noGrp="1"/>
          </p:cNvSpPr>
          <p:nvPr>
            <p:ph type="sldNum" sz="quarter" idx="4"/>
          </p:nvPr>
        </p:nvSpPr>
        <p:spPr>
          <a:xfrm>
            <a:off x="11058836" y="5836030"/>
            <a:ext cx="1041393" cy="246004"/>
          </a:xfrm>
        </p:spPr>
        <p:txBody>
          <a:bodyPr rtlCol="0"/>
          <a:lstStyle/>
          <a:p>
            <a:pPr rtl="0"/>
            <a:fld id="{CA8D9AD5-F248-4919-864A-CFD76CC027D6}" type="slidenum">
              <a:rPr lang="en-US" smtClean="0"/>
              <a:pPr rtl="0"/>
              <a:t>9</a:t>
            </a:fld>
            <a:endParaRPr lang="en-US" dirty="0"/>
          </a:p>
        </p:txBody>
      </p:sp>
      <p:sp>
        <p:nvSpPr>
          <p:cNvPr id="4" name="Marcador de contenido 3">
            <a:extLst>
              <a:ext uri="{FF2B5EF4-FFF2-40B4-BE49-F238E27FC236}">
                <a16:creationId xmlns:a16="http://schemas.microsoft.com/office/drawing/2014/main" id="{FFE43719-5C19-4702-BB5C-BC4A5E11BEEE}"/>
              </a:ext>
            </a:extLst>
          </p:cNvPr>
          <p:cNvSpPr>
            <a:spLocks noGrp="1"/>
          </p:cNvSpPr>
          <p:nvPr>
            <p:ph sz="quarter" idx="12"/>
          </p:nvPr>
        </p:nvSpPr>
        <p:spPr>
          <a:xfrm>
            <a:off x="3735421" y="1941513"/>
            <a:ext cx="7675123" cy="4143374"/>
          </a:xfrm>
        </p:spPr>
        <p:txBody>
          <a:bodyPr>
            <a:noAutofit/>
          </a:bodyPr>
          <a:lstStyle/>
          <a:p>
            <a:pPr>
              <a:lnSpc>
                <a:spcPct val="150000"/>
              </a:lnSpc>
            </a:pPr>
            <a:r>
              <a:rPr lang="es-MX" sz="1800" b="1" dirty="0"/>
              <a:t>1. Tener antigüedad en la Institución mínimo tres años.</a:t>
            </a:r>
          </a:p>
          <a:p>
            <a:pPr>
              <a:lnSpc>
                <a:spcPct val="150000"/>
              </a:lnSpc>
            </a:pPr>
            <a:r>
              <a:rPr lang="es-MX" sz="1800" b="1" dirty="0"/>
              <a:t>2. Estudiante activo cursando grado once.</a:t>
            </a:r>
          </a:p>
          <a:p>
            <a:pPr>
              <a:lnSpc>
                <a:spcPct val="150000"/>
              </a:lnSpc>
            </a:pPr>
            <a:r>
              <a:rPr lang="es-MX" sz="1800" b="1" dirty="0"/>
              <a:t>3. Estudiante distinguido por su buen desempeño académico y convivencial.</a:t>
            </a:r>
          </a:p>
          <a:p>
            <a:pPr>
              <a:lnSpc>
                <a:spcPct val="150000"/>
              </a:lnSpc>
            </a:pPr>
            <a:r>
              <a:rPr lang="es-MX" sz="1800" b="1" dirty="0"/>
              <a:t>4. Modelo de superación, responsabilidad y liderazgo ante sus compañeros.</a:t>
            </a:r>
          </a:p>
          <a:p>
            <a:pPr>
              <a:lnSpc>
                <a:spcPct val="150000"/>
              </a:lnSpc>
            </a:pPr>
            <a:r>
              <a:rPr lang="es-MX" sz="1800" b="1" dirty="0"/>
              <a:t>5. Estudiante conocedor del Manual de Convivencia Escolar.</a:t>
            </a:r>
          </a:p>
          <a:p>
            <a:pPr>
              <a:lnSpc>
                <a:spcPct val="150000"/>
              </a:lnSpc>
            </a:pPr>
            <a:r>
              <a:rPr lang="es-MX" sz="1800" b="1" dirty="0"/>
              <a:t>6. Estudiante con valores éticos y morales acordes con el horizonte institucional.</a:t>
            </a:r>
          </a:p>
          <a:p>
            <a:endParaRPr lang="es-CO" sz="1800" b="1" dirty="0"/>
          </a:p>
        </p:txBody>
      </p:sp>
      <p:sp>
        <p:nvSpPr>
          <p:cNvPr id="7" name="Marcador de contenido 6">
            <a:extLst>
              <a:ext uri="{FF2B5EF4-FFF2-40B4-BE49-F238E27FC236}">
                <a16:creationId xmlns:a16="http://schemas.microsoft.com/office/drawing/2014/main" id="{8AF6AD51-6F4D-4C78-8AB2-AC00BDD1BC32}"/>
              </a:ext>
            </a:extLst>
          </p:cNvPr>
          <p:cNvSpPr>
            <a:spLocks noGrp="1"/>
          </p:cNvSpPr>
          <p:nvPr>
            <p:ph sz="quarter" idx="11"/>
          </p:nvPr>
        </p:nvSpPr>
        <p:spPr/>
        <p:txBody>
          <a:bodyPr>
            <a:normAutofit/>
          </a:bodyPr>
          <a:lstStyle/>
          <a:p>
            <a:endParaRPr lang="es-MX" dirty="0"/>
          </a:p>
          <a:p>
            <a:endParaRPr lang="es-CO" dirty="0"/>
          </a:p>
        </p:txBody>
      </p:sp>
      <p:pic>
        <p:nvPicPr>
          <p:cNvPr id="8" name="Imagen 7">
            <a:extLst>
              <a:ext uri="{FF2B5EF4-FFF2-40B4-BE49-F238E27FC236}">
                <a16:creationId xmlns:a16="http://schemas.microsoft.com/office/drawing/2014/main" id="{C617214B-F6A8-4906-962F-C0BAEB7C2E96}"/>
              </a:ext>
            </a:extLst>
          </p:cNvPr>
          <p:cNvPicPr>
            <a:picLocks noChangeAspect="1"/>
          </p:cNvPicPr>
          <p:nvPr/>
        </p:nvPicPr>
        <p:blipFill>
          <a:blip r:embed="rId2"/>
          <a:stretch>
            <a:fillRect/>
          </a:stretch>
        </p:blipFill>
        <p:spPr>
          <a:xfrm>
            <a:off x="1136788" y="1920360"/>
            <a:ext cx="2343011" cy="3633773"/>
          </a:xfrm>
          <a:prstGeom prst="rect">
            <a:avLst/>
          </a:prstGeom>
          <a:ln w="28575"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2521850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Vuelta al colegio">
  <a:themeElements>
    <a:clrScheme name="TM00001082">
      <a:dk1>
        <a:srgbClr val="000000"/>
      </a:dk1>
      <a:lt1>
        <a:srgbClr val="FFFFFF"/>
      </a:lt1>
      <a:dk2>
        <a:srgbClr val="404040"/>
      </a:dk2>
      <a:lt2>
        <a:srgbClr val="D8D6D6"/>
      </a:lt2>
      <a:accent1>
        <a:srgbClr val="B068FF"/>
      </a:accent1>
      <a:accent2>
        <a:srgbClr val="FDD806"/>
      </a:accent2>
      <a:accent3>
        <a:srgbClr val="38A977"/>
      </a:accent3>
      <a:accent4>
        <a:srgbClr val="FF493E"/>
      </a:accent4>
      <a:accent5>
        <a:srgbClr val="8FB5D9"/>
      </a:accent5>
      <a:accent6>
        <a:srgbClr val="00C1AF"/>
      </a:accent6>
      <a:hlink>
        <a:srgbClr val="EB7F23"/>
      </a:hlink>
      <a:folHlink>
        <a:srgbClr val="404040"/>
      </a:folHlink>
    </a:clrScheme>
    <a:fontScheme name="Custom 182">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M00001082_win32_LW_V5" id="{68224F35-5816-41A8-A35F-B0F69FCC33E2}" vid="{A5D116A5-6168-491E-BE29-8BDF072797AE}"/>
    </a:ext>
  </a:extLst>
</a:theme>
</file>

<file path=ppt/theme/theme2.xml><?xml version="1.0" encoding="utf-8"?>
<a:theme xmlns:a="http://schemas.openxmlformats.org/drawingml/2006/main" name="Tema de Office">
  <a:themeElements>
    <a:clrScheme name="Back_To_School">
      <a:dk1>
        <a:sysClr val="windowText" lastClr="000000"/>
      </a:dk1>
      <a:lt1>
        <a:sysClr val="window" lastClr="FFFFFF"/>
      </a:lt1>
      <a:dk2>
        <a:srgbClr val="404040"/>
      </a:dk2>
      <a:lt2>
        <a:srgbClr val="FFF7D3"/>
      </a:lt2>
      <a:accent1>
        <a:srgbClr val="EB7F23"/>
      </a:accent1>
      <a:accent2>
        <a:srgbClr val="AFAF51"/>
      </a:accent2>
      <a:accent3>
        <a:srgbClr val="84491F"/>
      </a:accent3>
      <a:accent4>
        <a:srgbClr val="FEBE2F"/>
      </a:accent4>
      <a:accent5>
        <a:srgbClr val="6E1C1C"/>
      </a:accent5>
      <a:accent6>
        <a:srgbClr val="9EE0F8"/>
      </a:accent6>
      <a:hlink>
        <a:srgbClr val="EB7F23"/>
      </a:hlink>
      <a:folHlink>
        <a:srgbClr val="404040"/>
      </a:folHlink>
    </a:clrScheme>
    <a:fontScheme name="Cambria">
      <a:maj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Tema de Office">
  <a:themeElements>
    <a:clrScheme name="Back_To_School">
      <a:dk1>
        <a:sysClr val="windowText" lastClr="000000"/>
      </a:dk1>
      <a:lt1>
        <a:sysClr val="window" lastClr="FFFFFF"/>
      </a:lt1>
      <a:dk2>
        <a:srgbClr val="404040"/>
      </a:dk2>
      <a:lt2>
        <a:srgbClr val="FFF7D3"/>
      </a:lt2>
      <a:accent1>
        <a:srgbClr val="EB7F23"/>
      </a:accent1>
      <a:accent2>
        <a:srgbClr val="AFAF51"/>
      </a:accent2>
      <a:accent3>
        <a:srgbClr val="84491F"/>
      </a:accent3>
      <a:accent4>
        <a:srgbClr val="FEBE2F"/>
      </a:accent4>
      <a:accent5>
        <a:srgbClr val="6E1C1C"/>
      </a:accent5>
      <a:accent6>
        <a:srgbClr val="9EE0F8"/>
      </a:accent6>
      <a:hlink>
        <a:srgbClr val="EB7F23"/>
      </a:hlink>
      <a:folHlink>
        <a:srgbClr val="404040"/>
      </a:folHlink>
    </a:clrScheme>
    <a:fontScheme name="Cambria">
      <a:maj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8" ma:contentTypeDescription="Create a new document." ma:contentTypeScope="" ma:versionID="60f5a4f2d2b0abadcf532d48ebf9cb71">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7dd78129e6a1811f84807ad11c65153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Props1.xml><?xml version="1.0" encoding="utf-8"?>
<ds:datastoreItem xmlns:ds="http://schemas.openxmlformats.org/officeDocument/2006/customXml" ds:itemID="{6CC9A7CA-BEC5-41E5-AAE1-C9D7FC518E00}">
  <ds:schemaRefs>
    <ds:schemaRef ds:uri="http://schemas.microsoft.com/sharepoint/v3/contenttype/forms"/>
  </ds:schemaRefs>
</ds:datastoreItem>
</file>

<file path=customXml/itemProps2.xml><?xml version="1.0" encoding="utf-8"?>
<ds:datastoreItem xmlns:ds="http://schemas.openxmlformats.org/officeDocument/2006/customXml" ds:itemID="{ED611AEB-4E68-45DF-9D2E-EDAA3467D7E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5F5AFAE-B80F-42D3-94B4-729362BC1BCB}">
  <ds:schemaRefs>
    <ds:schemaRef ds:uri="http://purl.org/dc/elements/1.1/"/>
    <ds:schemaRef ds:uri="http://schemas.microsoft.com/office/2006/documentManagement/types"/>
    <ds:schemaRef ds:uri="230e9df3-be65-4c73-a93b-d1236ebd677e"/>
    <ds:schemaRef ds:uri="http://schemas.microsoft.com/sharepoint/v3"/>
    <ds:schemaRef ds:uri="http://schemas.microsoft.com/office/2006/metadata/properties"/>
    <ds:schemaRef ds:uri="http://purl.org/dc/dcmitype/"/>
    <ds:schemaRef ds:uri="http://schemas.microsoft.com/office/infopath/2007/PartnerControls"/>
    <ds:schemaRef ds:uri="http://schemas.openxmlformats.org/package/2006/metadata/core-properties"/>
    <ds:schemaRef ds:uri="http://www.w3.org/XML/1998/namespace"/>
    <ds:schemaRef ds:uri="16c05727-aa75-4e4a-9b5f-8a80a1165891"/>
    <ds:schemaRef ds:uri="71af3243-3dd4-4a8d-8c0d-dd76da1f02a5"/>
    <ds:schemaRef ds:uri="http://purl.org/dc/terms/"/>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Presentación del presupuesto de vuelta a la escuela</Template>
  <TotalTime>353</TotalTime>
  <Words>1104</Words>
  <Application>Microsoft Office PowerPoint</Application>
  <PresentationFormat>Panorámica</PresentationFormat>
  <Paragraphs>205</Paragraphs>
  <Slides>17</Slides>
  <Notes>0</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17</vt:i4>
      </vt:variant>
    </vt:vector>
  </HeadingPairs>
  <TitlesOfParts>
    <vt:vector size="22" baseType="lpstr">
      <vt:lpstr>Arial</vt:lpstr>
      <vt:lpstr>Calibri</vt:lpstr>
      <vt:lpstr>Cambria</vt:lpstr>
      <vt:lpstr>Wingdings</vt:lpstr>
      <vt:lpstr>Vuelta al colegio</vt:lpstr>
      <vt:lpstr>GOBIERNO ESCOLAR Y FORMACIÓN EN CIUDADANÍA  2025</vt:lpstr>
      <vt:lpstr>¿QUÉ ES EL GOBIERNO ESCOLAR?</vt:lpstr>
      <vt:lpstr>¿QuiÉnes conforman esta instancia de participación? (Democracia Representativa)</vt:lpstr>
      <vt:lpstr>ANÁLISIS ACTUAL</vt:lpstr>
      <vt:lpstr>TRIBUNAL DE GARANTíAS ELECTORALES</vt:lpstr>
      <vt:lpstr>¿Qué es y quiénes lo conforman?</vt:lpstr>
      <vt:lpstr>CRONOGRAMA DEMOCRÁTICO 2025 SEGÚN CARGO A PROVEER</vt:lpstr>
      <vt:lpstr>PERSONERO ESTUDIANTIL</vt:lpstr>
      <vt:lpstr>PERFILES DE CARGO-PERSONERO</vt:lpstr>
      <vt:lpstr>CONSEJO ESTUDIANTIL</vt:lpstr>
      <vt:lpstr>PERFILES DE CARGO-representante estudiantil 2025.</vt:lpstr>
      <vt:lpstr>CONSEJO DE PADRES</vt:lpstr>
      <vt:lpstr>PERFILES DE CARGO-representante padre de familia</vt:lpstr>
      <vt:lpstr>Representante de educadores</vt:lpstr>
      <vt:lpstr>PERFILES DE CARGO-representante educador</vt:lpstr>
      <vt:lpstr>Presentación de PowerPoint</vt:lpstr>
      <vt:lpstr>Muchas gracias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GOBIERNO ESCOLAR Y FORMACION EN CIUDADANIA  2025</dc:title>
  <dc:creator>AF2741</dc:creator>
  <cp:lastModifiedBy>Comunicaciones esclavas</cp:lastModifiedBy>
  <cp:revision>33</cp:revision>
  <dcterms:created xsi:type="dcterms:W3CDTF">2025-01-15T18:31:32Z</dcterms:created>
  <dcterms:modified xsi:type="dcterms:W3CDTF">2025-01-22T16:57:11Z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nternalTags">
    <vt:lpwstr/>
  </property>
  <property fmtid="{D5CDD505-2E9C-101B-9397-08002B2CF9AE}" pid="3" name="ContentTypeId">
    <vt:lpwstr>0x01010079F111ED35F8CC479449609E8A0923A6</vt:lpwstr>
  </property>
  <property fmtid="{D5CDD505-2E9C-101B-9397-08002B2CF9AE}" pid="4" name="FeatureTags">
    <vt:lpwstr/>
  </property>
  <property fmtid="{D5CDD505-2E9C-101B-9397-08002B2CF9AE}" pid="5" name="LocalizationTags">
    <vt:lpwstr/>
  </property>
  <property fmtid="{D5CDD505-2E9C-101B-9397-08002B2CF9AE}" pid="6" name="ScenarioTags">
    <vt:lpwstr/>
  </property>
  <property fmtid="{D5CDD505-2E9C-101B-9397-08002B2CF9AE}" pid="7" name="CampaignTags">
    <vt:lpwstr/>
  </property>
  <property fmtid="{D5CDD505-2E9C-101B-9397-08002B2CF9AE}" pid="8" name="MediaServiceImageTags">
    <vt:lpwstr/>
  </property>
</Properties>
</file>